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450" r:id="rId3"/>
    <p:sldId id="398" r:id="rId4"/>
    <p:sldId id="393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57"/>
    <p:restoredTop sz="95761"/>
  </p:normalViewPr>
  <p:slideViewPr>
    <p:cSldViewPr snapToGrid="0">
      <p:cViewPr varScale="1">
        <p:scale>
          <a:sx n="139" d="100"/>
          <a:sy n="139" d="100"/>
        </p:scale>
        <p:origin x="1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角田　均" userId="c85768a3-86ff-447e-8972-60afdcec6a89" providerId="ADAL" clId="{32C2FCA1-32DB-54ED-9940-9FD6CEE8B329}"/>
    <pc:docChg chg="undo custSel addSld delSld modSld sldOrd">
      <pc:chgData name="角田　均" userId="c85768a3-86ff-447e-8972-60afdcec6a89" providerId="ADAL" clId="{32C2FCA1-32DB-54ED-9940-9FD6CEE8B329}" dt="2025-10-01T03:16:50.525" v="3061"/>
      <pc:docMkLst>
        <pc:docMk/>
      </pc:docMkLst>
      <pc:sldChg chg="add del">
        <pc:chgData name="角田　均" userId="c85768a3-86ff-447e-8972-60afdcec6a89" providerId="ADAL" clId="{32C2FCA1-32DB-54ED-9940-9FD6CEE8B329}" dt="2025-09-30T08:46:34.280" v="355" actId="2696"/>
        <pc:sldMkLst>
          <pc:docMk/>
          <pc:sldMk cId="3260224645" sldId="257"/>
        </pc:sldMkLst>
      </pc:sldChg>
      <pc:sldChg chg="addSp delSp modSp mod modClrScheme chgLayout">
        <pc:chgData name="角田　均" userId="c85768a3-86ff-447e-8972-60afdcec6a89" providerId="ADAL" clId="{32C2FCA1-32DB-54ED-9940-9FD6CEE8B329}" dt="2025-09-30T11:29:11.553" v="1150" actId="20577"/>
        <pc:sldMkLst>
          <pc:docMk/>
          <pc:sldMk cId="2144036976" sldId="258"/>
        </pc:sldMkLst>
        <pc:spChg chg="mod ord">
          <ac:chgData name="角田　均" userId="c85768a3-86ff-447e-8972-60afdcec6a89" providerId="ADAL" clId="{32C2FCA1-32DB-54ED-9940-9FD6CEE8B329}" dt="2025-09-30T09:29:12.859" v="784" actId="20577"/>
          <ac:spMkLst>
            <pc:docMk/>
            <pc:sldMk cId="2144036976" sldId="258"/>
            <ac:spMk id="2" creationId="{36E919FC-F92F-BD6F-2AF0-B53FF1581A72}"/>
          </ac:spMkLst>
        </pc:spChg>
        <pc:spChg chg="mod ord">
          <ac:chgData name="角田　均" userId="c85768a3-86ff-447e-8972-60afdcec6a89" providerId="ADAL" clId="{32C2FCA1-32DB-54ED-9940-9FD6CEE8B329}" dt="2025-09-30T09:29:05.195" v="781" actId="20577"/>
          <ac:spMkLst>
            <pc:docMk/>
            <pc:sldMk cId="2144036976" sldId="258"/>
            <ac:spMk id="3" creationId="{E0E7E976-E073-C902-D37C-54B59374B862}"/>
          </ac:spMkLst>
        </pc:spChg>
        <pc:spChg chg="add mod ord">
          <ac:chgData name="角田　均" userId="c85768a3-86ff-447e-8972-60afdcec6a89" providerId="ADAL" clId="{32C2FCA1-32DB-54ED-9940-9FD6CEE8B329}" dt="2025-09-30T11:29:11.553" v="1150" actId="20577"/>
          <ac:spMkLst>
            <pc:docMk/>
            <pc:sldMk cId="2144036976" sldId="258"/>
            <ac:spMk id="4" creationId="{BA62AEA1-83F7-8DE3-AF5E-5ACF85C4B2F6}"/>
          </ac:spMkLst>
        </pc:spChg>
        <pc:spChg chg="del">
          <ac:chgData name="角田　均" userId="c85768a3-86ff-447e-8972-60afdcec6a89" providerId="ADAL" clId="{32C2FCA1-32DB-54ED-9940-9FD6CEE8B329}" dt="2025-09-30T09:29:24.845" v="785" actId="478"/>
          <ac:spMkLst>
            <pc:docMk/>
            <pc:sldMk cId="2144036976" sldId="258"/>
            <ac:spMk id="6" creationId="{EFE47D6D-8752-9B73-924A-2BD3FFF6A5FC}"/>
          </ac:spMkLst>
        </pc:spChg>
        <pc:spChg chg="del mod">
          <ac:chgData name="角田　均" userId="c85768a3-86ff-447e-8972-60afdcec6a89" providerId="ADAL" clId="{32C2FCA1-32DB-54ED-9940-9FD6CEE8B329}" dt="2025-09-30T09:29:24.845" v="785" actId="478"/>
          <ac:spMkLst>
            <pc:docMk/>
            <pc:sldMk cId="2144036976" sldId="258"/>
            <ac:spMk id="7" creationId="{FDDCEF57-0D06-739E-39D5-A66122AB1C43}"/>
          </ac:spMkLst>
        </pc:spChg>
        <pc:spChg chg="del">
          <ac:chgData name="角田　均" userId="c85768a3-86ff-447e-8972-60afdcec6a89" providerId="ADAL" clId="{32C2FCA1-32DB-54ED-9940-9FD6CEE8B329}" dt="2025-09-30T09:29:24.845" v="785" actId="478"/>
          <ac:spMkLst>
            <pc:docMk/>
            <pc:sldMk cId="2144036976" sldId="258"/>
            <ac:spMk id="8" creationId="{F107636D-3F4B-5B9B-9BFA-7538B3B5050C}"/>
          </ac:spMkLst>
        </pc:spChg>
        <pc:spChg chg="del mod">
          <ac:chgData name="角田　均" userId="c85768a3-86ff-447e-8972-60afdcec6a89" providerId="ADAL" clId="{32C2FCA1-32DB-54ED-9940-9FD6CEE8B329}" dt="2025-09-30T09:29:24.845" v="785" actId="478"/>
          <ac:spMkLst>
            <pc:docMk/>
            <pc:sldMk cId="2144036976" sldId="258"/>
            <ac:spMk id="9" creationId="{6FAB9477-C1C2-8A54-3B2A-AFA5BEA532BF}"/>
          </ac:spMkLst>
        </pc:spChg>
      </pc:sldChg>
      <pc:sldChg chg="modSp mod">
        <pc:chgData name="角田　均" userId="c85768a3-86ff-447e-8972-60afdcec6a89" providerId="ADAL" clId="{32C2FCA1-32DB-54ED-9940-9FD6CEE8B329}" dt="2025-09-30T11:27:49.811" v="1093" actId="20577"/>
        <pc:sldMkLst>
          <pc:docMk/>
          <pc:sldMk cId="2947251030" sldId="260"/>
        </pc:sldMkLst>
        <pc:spChg chg="mod">
          <ac:chgData name="角田　均" userId="c85768a3-86ff-447e-8972-60afdcec6a89" providerId="ADAL" clId="{32C2FCA1-32DB-54ED-9940-9FD6CEE8B329}" dt="2025-09-30T11:27:49.811" v="1093" actId="20577"/>
          <ac:spMkLst>
            <pc:docMk/>
            <pc:sldMk cId="2947251030" sldId="260"/>
            <ac:spMk id="5" creationId="{814B7F0D-B6D0-0AE4-5D68-057090BB15C2}"/>
          </ac:spMkLst>
        </pc:spChg>
      </pc:sldChg>
      <pc:sldChg chg="modSp add mod modTransition">
        <pc:chgData name="角田　均" userId="c85768a3-86ff-447e-8972-60afdcec6a89" providerId="ADAL" clId="{32C2FCA1-32DB-54ED-9940-9FD6CEE8B329}" dt="2025-09-30T09:17:06.215" v="439"/>
        <pc:sldMkLst>
          <pc:docMk/>
          <pc:sldMk cId="148400602" sldId="349"/>
        </pc:sldMkLst>
        <pc:spChg chg="mod">
          <ac:chgData name="角田　均" userId="c85768a3-86ff-447e-8972-60afdcec6a89" providerId="ADAL" clId="{32C2FCA1-32DB-54ED-9940-9FD6CEE8B329}" dt="2025-09-30T09:16:31.139" v="438" actId="20577"/>
          <ac:spMkLst>
            <pc:docMk/>
            <pc:sldMk cId="148400602" sldId="349"/>
            <ac:spMk id="2" creationId="{472E78CA-8FC0-0C46-BC0A-CB0D8948C502}"/>
          </ac:spMkLst>
        </pc:spChg>
        <pc:spChg chg="mod">
          <ac:chgData name="角田　均" userId="c85768a3-86ff-447e-8972-60afdcec6a89" providerId="ADAL" clId="{32C2FCA1-32DB-54ED-9940-9FD6CEE8B329}" dt="2025-09-30T09:16:07.461" v="407" actId="20577"/>
          <ac:spMkLst>
            <pc:docMk/>
            <pc:sldMk cId="148400602" sldId="349"/>
            <ac:spMk id="3" creationId="{2175ED46-9F68-ED42-A840-A67B3FE8D524}"/>
          </ac:spMkLst>
        </pc:spChg>
      </pc:sldChg>
      <pc:sldChg chg="add">
        <pc:chgData name="角田　均" userId="c85768a3-86ff-447e-8972-60afdcec6a89" providerId="ADAL" clId="{32C2FCA1-32DB-54ED-9940-9FD6CEE8B329}" dt="2025-09-30T08:43:31.671" v="345"/>
        <pc:sldMkLst>
          <pc:docMk/>
          <pc:sldMk cId="2462389402" sldId="377"/>
        </pc:sldMkLst>
      </pc:sldChg>
      <pc:sldChg chg="add ord">
        <pc:chgData name="角田　均" userId="c85768a3-86ff-447e-8972-60afdcec6a89" providerId="ADAL" clId="{32C2FCA1-32DB-54ED-9940-9FD6CEE8B329}" dt="2025-09-30T13:00:32.132" v="2286" actId="20578"/>
        <pc:sldMkLst>
          <pc:docMk/>
          <pc:sldMk cId="3531907841" sldId="378"/>
        </pc:sldMkLst>
      </pc:sldChg>
      <pc:sldChg chg="modSp add mod">
        <pc:chgData name="角田　均" userId="c85768a3-86ff-447e-8972-60afdcec6a89" providerId="ADAL" clId="{32C2FCA1-32DB-54ED-9940-9FD6CEE8B329}" dt="2025-09-30T14:03:00.695" v="3003"/>
        <pc:sldMkLst>
          <pc:docMk/>
          <pc:sldMk cId="4144177191" sldId="393"/>
        </pc:sldMkLst>
        <pc:spChg chg="mod">
          <ac:chgData name="角田　均" userId="c85768a3-86ff-447e-8972-60afdcec6a89" providerId="ADAL" clId="{32C2FCA1-32DB-54ED-9940-9FD6CEE8B329}" dt="2025-09-30T14:03:00.695" v="3003"/>
          <ac:spMkLst>
            <pc:docMk/>
            <pc:sldMk cId="4144177191" sldId="393"/>
            <ac:spMk id="2" creationId="{9554D5D5-1384-4866-E4B1-FDF8BADBBBAF}"/>
          </ac:spMkLst>
        </pc:spChg>
      </pc:sldChg>
      <pc:sldChg chg="modSp add mod ord">
        <pc:chgData name="角田　均" userId="c85768a3-86ff-447e-8972-60afdcec6a89" providerId="ADAL" clId="{32C2FCA1-32DB-54ED-9940-9FD6CEE8B329}" dt="2025-09-30T14:39:13.382" v="3046" actId="20577"/>
        <pc:sldMkLst>
          <pc:docMk/>
          <pc:sldMk cId="2115519814" sldId="397"/>
        </pc:sldMkLst>
        <pc:spChg chg="mod">
          <ac:chgData name="角田　均" userId="c85768a3-86ff-447e-8972-60afdcec6a89" providerId="ADAL" clId="{32C2FCA1-32DB-54ED-9940-9FD6CEE8B329}" dt="2025-09-30T14:39:13.382" v="3046" actId="20577"/>
          <ac:spMkLst>
            <pc:docMk/>
            <pc:sldMk cId="2115519814" sldId="397"/>
            <ac:spMk id="2" creationId="{9554D5D5-1384-4866-E4B1-FDF8BADBBBAF}"/>
          </ac:spMkLst>
        </pc:spChg>
      </pc:sldChg>
      <pc:sldChg chg="modSp add mod">
        <pc:chgData name="角田　均" userId="c85768a3-86ff-447e-8972-60afdcec6a89" providerId="ADAL" clId="{32C2FCA1-32DB-54ED-9940-9FD6CEE8B329}" dt="2025-09-30T14:39:18.744" v="3053" actId="20577"/>
        <pc:sldMkLst>
          <pc:docMk/>
          <pc:sldMk cId="3312625898" sldId="398"/>
        </pc:sldMkLst>
        <pc:spChg chg="mod">
          <ac:chgData name="角田　均" userId="c85768a3-86ff-447e-8972-60afdcec6a89" providerId="ADAL" clId="{32C2FCA1-32DB-54ED-9940-9FD6CEE8B329}" dt="2025-09-30T14:39:18.744" v="3053" actId="20577"/>
          <ac:spMkLst>
            <pc:docMk/>
            <pc:sldMk cId="3312625898" sldId="398"/>
            <ac:spMk id="2" creationId="{9554D5D5-1384-4866-E4B1-FDF8BADBBBAF}"/>
          </ac:spMkLst>
        </pc:spChg>
      </pc:sldChg>
      <pc:sldChg chg="add modAnim">
        <pc:chgData name="角田　均" userId="c85768a3-86ff-447e-8972-60afdcec6a89" providerId="ADAL" clId="{32C2FCA1-32DB-54ED-9940-9FD6CEE8B329}" dt="2025-10-01T03:16:30.615" v="3058"/>
        <pc:sldMkLst>
          <pc:docMk/>
          <pc:sldMk cId="3322359103" sldId="403"/>
        </pc:sldMkLst>
      </pc:sldChg>
      <pc:sldChg chg="addSp delSp modSp mod">
        <pc:chgData name="角田　均" userId="c85768a3-86ff-447e-8972-60afdcec6a89" providerId="ADAL" clId="{32C2FCA1-32DB-54ED-9940-9FD6CEE8B329}" dt="2025-09-30T13:43:33.639" v="2515" actId="478"/>
        <pc:sldMkLst>
          <pc:docMk/>
          <pc:sldMk cId="102068071" sldId="414"/>
        </pc:sldMkLst>
        <pc:spChg chg="mod">
          <ac:chgData name="角田　均" userId="c85768a3-86ff-447e-8972-60afdcec6a89" providerId="ADAL" clId="{32C2FCA1-32DB-54ED-9940-9FD6CEE8B329}" dt="2025-09-30T11:26:39.381" v="1075" actId="1076"/>
          <ac:spMkLst>
            <pc:docMk/>
            <pc:sldMk cId="102068071" sldId="414"/>
            <ac:spMk id="5" creationId="{DBCA1B22-0EF5-7393-D310-6D7429C6BDB9}"/>
          </ac:spMkLst>
        </pc:spChg>
        <pc:spChg chg="mod">
          <ac:chgData name="角田　均" userId="c85768a3-86ff-447e-8972-60afdcec6a89" providerId="ADAL" clId="{32C2FCA1-32DB-54ED-9940-9FD6CEE8B329}" dt="2025-09-30T11:26:39.381" v="1075" actId="1076"/>
          <ac:spMkLst>
            <pc:docMk/>
            <pc:sldMk cId="102068071" sldId="414"/>
            <ac:spMk id="6" creationId="{8D8020EA-7745-88DC-6132-B864E36C04C1}"/>
          </ac:spMkLst>
        </pc:spChg>
        <pc:spChg chg="mod">
          <ac:chgData name="角田　均" userId="c85768a3-86ff-447e-8972-60afdcec6a89" providerId="ADAL" clId="{32C2FCA1-32DB-54ED-9940-9FD6CEE8B329}" dt="2025-09-30T11:26:39.381" v="1075" actId="1076"/>
          <ac:spMkLst>
            <pc:docMk/>
            <pc:sldMk cId="102068071" sldId="414"/>
            <ac:spMk id="7" creationId="{BFF36D2A-DB14-3170-8922-356936052AF3}"/>
          </ac:spMkLst>
        </pc:spChg>
        <pc:spChg chg="mod">
          <ac:chgData name="角田　均" userId="c85768a3-86ff-447e-8972-60afdcec6a89" providerId="ADAL" clId="{32C2FCA1-32DB-54ED-9940-9FD6CEE8B329}" dt="2025-09-30T11:26:39.381" v="1075" actId="1076"/>
          <ac:spMkLst>
            <pc:docMk/>
            <pc:sldMk cId="102068071" sldId="414"/>
            <ac:spMk id="8" creationId="{C19B96B9-6640-7BEF-B699-E7C87C44B77D}"/>
          </ac:spMkLst>
        </pc:spChg>
        <pc:spChg chg="del">
          <ac:chgData name="角田　均" userId="c85768a3-86ff-447e-8972-60afdcec6a89" providerId="ADAL" clId="{32C2FCA1-32DB-54ED-9940-9FD6CEE8B329}" dt="2025-09-30T13:43:33.639" v="2515" actId="478"/>
          <ac:spMkLst>
            <pc:docMk/>
            <pc:sldMk cId="102068071" sldId="414"/>
            <ac:spMk id="9" creationId="{3E2C7652-B76E-8356-4178-DA09DACF830E}"/>
          </ac:spMkLst>
        </pc:spChg>
        <pc:spChg chg="add del mod">
          <ac:chgData name="角田　均" userId="c85768a3-86ff-447e-8972-60afdcec6a89" providerId="ADAL" clId="{32C2FCA1-32DB-54ED-9940-9FD6CEE8B329}" dt="2025-09-30T11:25:13.570" v="1011" actId="478"/>
          <ac:spMkLst>
            <pc:docMk/>
            <pc:sldMk cId="102068071" sldId="414"/>
            <ac:spMk id="15" creationId="{1907EA6C-489F-E137-0C33-220FB6E1FCBC}"/>
          </ac:spMkLst>
        </pc:spChg>
        <pc:spChg chg="add mod">
          <ac:chgData name="角田　均" userId="c85768a3-86ff-447e-8972-60afdcec6a89" providerId="ADAL" clId="{32C2FCA1-32DB-54ED-9940-9FD6CEE8B329}" dt="2025-09-30T11:26:15.897" v="1073" actId="14100"/>
          <ac:spMkLst>
            <pc:docMk/>
            <pc:sldMk cId="102068071" sldId="414"/>
            <ac:spMk id="16" creationId="{DAEC22C5-AAEE-E0A2-6225-12D080D5464D}"/>
          </ac:spMkLst>
        </pc:spChg>
        <pc:picChg chg="mod">
          <ac:chgData name="角田　均" userId="c85768a3-86ff-447e-8972-60afdcec6a89" providerId="ADAL" clId="{32C2FCA1-32DB-54ED-9940-9FD6CEE8B329}" dt="2025-09-30T11:26:39.381" v="1075" actId="1076"/>
          <ac:picMkLst>
            <pc:docMk/>
            <pc:sldMk cId="102068071" sldId="414"/>
            <ac:picMk id="4" creationId="{915E06CA-4EF9-CA0D-D11C-06294B836B19}"/>
          </ac:picMkLst>
        </pc:picChg>
        <pc:picChg chg="add del mod">
          <ac:chgData name="角田　均" userId="c85768a3-86ff-447e-8972-60afdcec6a89" providerId="ADAL" clId="{32C2FCA1-32DB-54ED-9940-9FD6CEE8B329}" dt="2025-09-30T11:16:40.258" v="935" actId="21"/>
          <ac:picMkLst>
            <pc:docMk/>
            <pc:sldMk cId="102068071" sldId="414"/>
            <ac:picMk id="13" creationId="{42598DE0-CFF5-C86B-FB58-BC6CE88F5B21}"/>
          </ac:picMkLst>
        </pc:picChg>
        <pc:picChg chg="add del mod">
          <ac:chgData name="角田　均" userId="c85768a3-86ff-447e-8972-60afdcec6a89" providerId="ADAL" clId="{32C2FCA1-32DB-54ED-9940-9FD6CEE8B329}" dt="2025-09-30T11:25:24.302" v="1014" actId="478"/>
          <ac:picMkLst>
            <pc:docMk/>
            <pc:sldMk cId="102068071" sldId="414"/>
            <ac:picMk id="14" creationId="{081FC735-55F1-E3D2-13D3-BF1295FCDD08}"/>
          </ac:picMkLst>
        </pc:picChg>
        <pc:picChg chg="add mod">
          <ac:chgData name="角田　均" userId="c85768a3-86ff-447e-8972-60afdcec6a89" providerId="ADAL" clId="{32C2FCA1-32DB-54ED-9940-9FD6CEE8B329}" dt="2025-09-30T11:26:24.231" v="1074" actId="1076"/>
          <ac:picMkLst>
            <pc:docMk/>
            <pc:sldMk cId="102068071" sldId="414"/>
            <ac:picMk id="17" creationId="{6401A40D-68E3-81F4-EA35-F6E6DEF2721D}"/>
          </ac:picMkLst>
        </pc:picChg>
      </pc:sldChg>
      <pc:sldChg chg="add modAnim">
        <pc:chgData name="角田　均" userId="c85768a3-86ff-447e-8972-60afdcec6a89" providerId="ADAL" clId="{32C2FCA1-32DB-54ED-9940-9FD6CEE8B329}" dt="2025-10-01T03:16:37.112" v="3059"/>
        <pc:sldMkLst>
          <pc:docMk/>
          <pc:sldMk cId="797690692" sldId="418"/>
        </pc:sldMkLst>
      </pc:sldChg>
      <pc:sldChg chg="add modAnim">
        <pc:chgData name="角田　均" userId="c85768a3-86ff-447e-8972-60afdcec6a89" providerId="ADAL" clId="{32C2FCA1-32DB-54ED-9940-9FD6CEE8B329}" dt="2025-10-01T03:16:44.445" v="3060"/>
        <pc:sldMkLst>
          <pc:docMk/>
          <pc:sldMk cId="1268737015" sldId="419"/>
        </pc:sldMkLst>
      </pc:sldChg>
      <pc:sldChg chg="addSp delSp modSp add mod ord modAnim">
        <pc:chgData name="角田　均" userId="c85768a3-86ff-447e-8972-60afdcec6a89" providerId="ADAL" clId="{32C2FCA1-32DB-54ED-9940-9FD6CEE8B329}" dt="2025-09-30T14:05:16.554" v="3011"/>
        <pc:sldMkLst>
          <pc:docMk/>
          <pc:sldMk cId="3028163051" sldId="429"/>
        </pc:sldMkLst>
        <pc:spChg chg="mod">
          <ac:chgData name="角田　均" userId="c85768a3-86ff-447e-8972-60afdcec6a89" providerId="ADAL" clId="{32C2FCA1-32DB-54ED-9940-9FD6CEE8B329}" dt="2025-09-30T12:45:55.987" v="1757" actId="20577"/>
          <ac:spMkLst>
            <pc:docMk/>
            <pc:sldMk cId="3028163051" sldId="429"/>
            <ac:spMk id="3" creationId="{16C4C304-95BC-2F65-89B0-925695E5D5BC}"/>
          </ac:spMkLst>
        </pc:spChg>
        <pc:spChg chg="mod">
          <ac:chgData name="角田　均" userId="c85768a3-86ff-447e-8972-60afdcec6a89" providerId="ADAL" clId="{32C2FCA1-32DB-54ED-9940-9FD6CEE8B329}" dt="2025-09-30T12:46:02.212" v="1771" actId="20577"/>
          <ac:spMkLst>
            <pc:docMk/>
            <pc:sldMk cId="3028163051" sldId="429"/>
            <ac:spMk id="4" creationId="{64F9BA48-28CA-F527-3630-9F5274EB5F83}"/>
          </ac:spMkLst>
        </pc:spChg>
        <pc:spChg chg="add mod">
          <ac:chgData name="角田　均" userId="c85768a3-86ff-447e-8972-60afdcec6a89" providerId="ADAL" clId="{32C2FCA1-32DB-54ED-9940-9FD6CEE8B329}" dt="2025-09-30T12:46:58.875" v="1831"/>
          <ac:spMkLst>
            <pc:docMk/>
            <pc:sldMk cId="3028163051" sldId="429"/>
            <ac:spMk id="17" creationId="{DA214C0F-D9C5-8309-8302-91911F0415EB}"/>
          </ac:spMkLst>
        </pc:spChg>
        <pc:picChg chg="add del mod">
          <ac:chgData name="角田　均" userId="c85768a3-86ff-447e-8972-60afdcec6a89" providerId="ADAL" clId="{32C2FCA1-32DB-54ED-9940-9FD6CEE8B329}" dt="2025-09-30T12:27:24.097" v="1562" actId="21"/>
          <ac:picMkLst>
            <pc:docMk/>
            <pc:sldMk cId="3028163051" sldId="429"/>
            <ac:picMk id="16" creationId="{A44199D5-950A-F072-D81A-39B39F61F928}"/>
          </ac:picMkLst>
        </pc:picChg>
      </pc:sldChg>
      <pc:sldChg chg="modSp modAnim">
        <pc:chgData name="角田　均" userId="c85768a3-86ff-447e-8972-60afdcec6a89" providerId="ADAL" clId="{32C2FCA1-32DB-54ED-9940-9FD6CEE8B329}" dt="2025-09-30T14:06:13.303" v="3039" actId="20577"/>
        <pc:sldMkLst>
          <pc:docMk/>
          <pc:sldMk cId="2037350965" sldId="434"/>
        </pc:sldMkLst>
        <pc:spChg chg="mod">
          <ac:chgData name="角田　均" userId="c85768a3-86ff-447e-8972-60afdcec6a89" providerId="ADAL" clId="{32C2FCA1-32DB-54ED-9940-9FD6CEE8B329}" dt="2025-09-30T14:06:13.303" v="3039" actId="20577"/>
          <ac:spMkLst>
            <pc:docMk/>
            <pc:sldMk cId="2037350965" sldId="434"/>
            <ac:spMk id="5" creationId="{A97F2C1B-4531-47C0-9EA6-9CE74ABF4397}"/>
          </ac:spMkLst>
        </pc:spChg>
      </pc:sldChg>
      <pc:sldChg chg="del">
        <pc:chgData name="角田　均" userId="c85768a3-86ff-447e-8972-60afdcec6a89" providerId="ADAL" clId="{32C2FCA1-32DB-54ED-9940-9FD6CEE8B329}" dt="2025-09-30T12:21:35.959" v="1526" actId="2696"/>
        <pc:sldMkLst>
          <pc:docMk/>
          <pc:sldMk cId="1277771186" sldId="435"/>
        </pc:sldMkLst>
      </pc:sldChg>
      <pc:sldChg chg="del">
        <pc:chgData name="角田　均" userId="c85768a3-86ff-447e-8972-60afdcec6a89" providerId="ADAL" clId="{32C2FCA1-32DB-54ED-9940-9FD6CEE8B329}" dt="2025-09-30T12:21:28.100" v="1525" actId="2696"/>
        <pc:sldMkLst>
          <pc:docMk/>
          <pc:sldMk cId="1716338395" sldId="436"/>
        </pc:sldMkLst>
      </pc:sldChg>
      <pc:sldChg chg="modSp mod">
        <pc:chgData name="角田　均" userId="c85768a3-86ff-447e-8972-60afdcec6a89" providerId="ADAL" clId="{32C2FCA1-32DB-54ED-9940-9FD6CEE8B329}" dt="2025-09-30T07:50:50.624" v="213" actId="20577"/>
        <pc:sldMkLst>
          <pc:docMk/>
          <pc:sldMk cId="4080399723" sldId="440"/>
        </pc:sldMkLst>
        <pc:spChg chg="mod">
          <ac:chgData name="角田　均" userId="c85768a3-86ff-447e-8972-60afdcec6a89" providerId="ADAL" clId="{32C2FCA1-32DB-54ED-9940-9FD6CEE8B329}" dt="2025-09-30T07:50:50.624" v="213" actId="20577"/>
          <ac:spMkLst>
            <pc:docMk/>
            <pc:sldMk cId="4080399723" sldId="440"/>
            <ac:spMk id="4" creationId="{A4F58D32-D436-DCEC-1317-71421719ACA1}"/>
          </ac:spMkLst>
        </pc:spChg>
      </pc:sldChg>
      <pc:sldChg chg="modSp mod">
        <pc:chgData name="角田　均" userId="c85768a3-86ff-447e-8972-60afdcec6a89" providerId="ADAL" clId="{32C2FCA1-32DB-54ED-9940-9FD6CEE8B329}" dt="2025-09-30T08:04:34.255" v="228" actId="113"/>
        <pc:sldMkLst>
          <pc:docMk/>
          <pc:sldMk cId="390889376" sldId="442"/>
        </pc:sldMkLst>
        <pc:spChg chg="mod">
          <ac:chgData name="角田　均" userId="c85768a3-86ff-447e-8972-60afdcec6a89" providerId="ADAL" clId="{32C2FCA1-32DB-54ED-9940-9FD6CEE8B329}" dt="2025-09-30T08:04:23.950" v="227" actId="1076"/>
          <ac:spMkLst>
            <pc:docMk/>
            <pc:sldMk cId="390889376" sldId="442"/>
            <ac:spMk id="7" creationId="{9EADFF50-2820-6029-98BD-CFC72690E358}"/>
          </ac:spMkLst>
        </pc:spChg>
        <pc:spChg chg="mod">
          <ac:chgData name="角田　均" userId="c85768a3-86ff-447e-8972-60afdcec6a89" providerId="ADAL" clId="{32C2FCA1-32DB-54ED-9940-9FD6CEE8B329}" dt="2025-09-30T08:04:34.255" v="228" actId="113"/>
          <ac:spMkLst>
            <pc:docMk/>
            <pc:sldMk cId="390889376" sldId="442"/>
            <ac:spMk id="8" creationId="{7AE76543-7CE7-743D-B3E0-0B658FE1D7AB}"/>
          </ac:spMkLst>
        </pc:spChg>
        <pc:spChg chg="mod">
          <ac:chgData name="角田　均" userId="c85768a3-86ff-447e-8972-60afdcec6a89" providerId="ADAL" clId="{32C2FCA1-32DB-54ED-9940-9FD6CEE8B329}" dt="2025-09-30T08:04:23.950" v="227" actId="1076"/>
          <ac:spMkLst>
            <pc:docMk/>
            <pc:sldMk cId="390889376" sldId="442"/>
            <ac:spMk id="9" creationId="{43C47537-ABD4-FF20-351A-7F7F00C81566}"/>
          </ac:spMkLst>
        </pc:spChg>
        <pc:spChg chg="mod">
          <ac:chgData name="角田　均" userId="c85768a3-86ff-447e-8972-60afdcec6a89" providerId="ADAL" clId="{32C2FCA1-32DB-54ED-9940-9FD6CEE8B329}" dt="2025-09-30T08:04:23.950" v="227" actId="1076"/>
          <ac:spMkLst>
            <pc:docMk/>
            <pc:sldMk cId="390889376" sldId="442"/>
            <ac:spMk id="10" creationId="{DDB5387E-7682-1BA8-6522-B72D945DBD20}"/>
          </ac:spMkLst>
        </pc:spChg>
        <pc:spChg chg="mod">
          <ac:chgData name="角田　均" userId="c85768a3-86ff-447e-8972-60afdcec6a89" providerId="ADAL" clId="{32C2FCA1-32DB-54ED-9940-9FD6CEE8B329}" dt="2025-09-30T08:04:23.950" v="227" actId="1076"/>
          <ac:spMkLst>
            <pc:docMk/>
            <pc:sldMk cId="390889376" sldId="442"/>
            <ac:spMk id="11" creationId="{14C3A579-709E-99C1-4C4F-D598EF1913FF}"/>
          </ac:spMkLst>
        </pc:spChg>
        <pc:spChg chg="mod">
          <ac:chgData name="角田　均" userId="c85768a3-86ff-447e-8972-60afdcec6a89" providerId="ADAL" clId="{32C2FCA1-32DB-54ED-9940-9FD6CEE8B329}" dt="2025-09-30T08:04:34.255" v="228" actId="113"/>
          <ac:spMkLst>
            <pc:docMk/>
            <pc:sldMk cId="390889376" sldId="442"/>
            <ac:spMk id="12" creationId="{D23416EF-050B-87D2-EFCA-A14CA00968BE}"/>
          </ac:spMkLst>
        </pc:spChg>
        <pc:spChg chg="mod">
          <ac:chgData name="角田　均" userId="c85768a3-86ff-447e-8972-60afdcec6a89" providerId="ADAL" clId="{32C2FCA1-32DB-54ED-9940-9FD6CEE8B329}" dt="2025-09-30T08:04:23.950" v="227" actId="1076"/>
          <ac:spMkLst>
            <pc:docMk/>
            <pc:sldMk cId="390889376" sldId="442"/>
            <ac:spMk id="13" creationId="{B541F317-849D-713F-1B71-85A284FF4604}"/>
          </ac:spMkLst>
        </pc:spChg>
      </pc:sldChg>
      <pc:sldChg chg="addSp modSp">
        <pc:chgData name="角田　均" userId="c85768a3-86ff-447e-8972-60afdcec6a89" providerId="ADAL" clId="{32C2FCA1-32DB-54ED-9940-9FD6CEE8B329}" dt="2025-09-30T07:58:07.684" v="226" actId="1076"/>
        <pc:sldMkLst>
          <pc:docMk/>
          <pc:sldMk cId="1533001697" sldId="443"/>
        </pc:sldMkLst>
        <pc:picChg chg="mod">
          <ac:chgData name="角田　均" userId="c85768a3-86ff-447e-8972-60afdcec6a89" providerId="ADAL" clId="{32C2FCA1-32DB-54ED-9940-9FD6CEE8B329}" dt="2025-09-30T07:58:07.684" v="226" actId="1076"/>
          <ac:picMkLst>
            <pc:docMk/>
            <pc:sldMk cId="1533001697" sldId="443"/>
            <ac:picMk id="8" creationId="{135730C1-7867-81A2-10AB-338CBEBFEBB2}"/>
          </ac:picMkLst>
        </pc:picChg>
        <pc:picChg chg="add mod">
          <ac:chgData name="角田　均" userId="c85768a3-86ff-447e-8972-60afdcec6a89" providerId="ADAL" clId="{32C2FCA1-32DB-54ED-9940-9FD6CEE8B329}" dt="2025-09-30T07:57:55.887" v="224" actId="208"/>
          <ac:picMkLst>
            <pc:docMk/>
            <pc:sldMk cId="1533001697" sldId="443"/>
            <ac:picMk id="1026" creationId="{4E25CD4B-5AD7-E54E-B866-A158D3C2FC5D}"/>
          </ac:picMkLst>
        </pc:picChg>
      </pc:sldChg>
      <pc:sldChg chg="modSp mod">
        <pc:chgData name="角田　均" userId="c85768a3-86ff-447e-8972-60afdcec6a89" providerId="ADAL" clId="{32C2FCA1-32DB-54ED-9940-9FD6CEE8B329}" dt="2025-10-01T00:34:47.459" v="3057" actId="20578"/>
        <pc:sldMkLst>
          <pc:docMk/>
          <pc:sldMk cId="1908131935" sldId="445"/>
        </pc:sldMkLst>
        <pc:spChg chg="mod">
          <ac:chgData name="角田　均" userId="c85768a3-86ff-447e-8972-60afdcec6a89" providerId="ADAL" clId="{32C2FCA1-32DB-54ED-9940-9FD6CEE8B329}" dt="2025-10-01T00:34:47.459" v="3057" actId="20578"/>
          <ac:spMkLst>
            <pc:docMk/>
            <pc:sldMk cId="1908131935" sldId="445"/>
            <ac:spMk id="3" creationId="{4497B389-6923-DC20-0C7D-B3AFFBC49563}"/>
          </ac:spMkLst>
        </pc:spChg>
      </pc:sldChg>
      <pc:sldChg chg="delSp modSp mod">
        <pc:chgData name="角田　均" userId="c85768a3-86ff-447e-8972-60afdcec6a89" providerId="ADAL" clId="{32C2FCA1-32DB-54ED-9940-9FD6CEE8B329}" dt="2025-09-30T13:43:44.233" v="2516" actId="478"/>
        <pc:sldMkLst>
          <pc:docMk/>
          <pc:sldMk cId="101678650" sldId="446"/>
        </pc:sldMkLst>
        <pc:spChg chg="del mod">
          <ac:chgData name="角田　均" userId="c85768a3-86ff-447e-8972-60afdcec6a89" providerId="ADAL" clId="{32C2FCA1-32DB-54ED-9940-9FD6CEE8B329}" dt="2025-09-30T13:43:44.233" v="2516" actId="478"/>
          <ac:spMkLst>
            <pc:docMk/>
            <pc:sldMk cId="101678650" sldId="446"/>
            <ac:spMk id="7" creationId="{FABB2DBC-7D9B-9CD7-CA3D-F01EE82EB459}"/>
          </ac:spMkLst>
        </pc:spChg>
      </pc:sldChg>
      <pc:sldChg chg="addSp delSp modSp mod">
        <pc:chgData name="角田　均" userId="c85768a3-86ff-447e-8972-60afdcec6a89" providerId="ADAL" clId="{32C2FCA1-32DB-54ED-9940-9FD6CEE8B329}" dt="2025-09-30T12:18:13.857" v="1513" actId="1076"/>
        <pc:sldMkLst>
          <pc:docMk/>
          <pc:sldMk cId="345023576" sldId="448"/>
        </pc:sldMkLst>
        <pc:spChg chg="mod">
          <ac:chgData name="角田　均" userId="c85768a3-86ff-447e-8972-60afdcec6a89" providerId="ADAL" clId="{32C2FCA1-32DB-54ED-9940-9FD6CEE8B329}" dt="2025-09-30T12:17:46.450" v="1509" actId="20577"/>
          <ac:spMkLst>
            <pc:docMk/>
            <pc:sldMk cId="345023576" sldId="448"/>
            <ac:spMk id="3" creationId="{A99B7004-AE11-E44B-FD71-7E0FCB76F166}"/>
          </ac:spMkLst>
        </pc:spChg>
        <pc:spChg chg="add del mod">
          <ac:chgData name="角田　均" userId="c85768a3-86ff-447e-8972-60afdcec6a89" providerId="ADAL" clId="{32C2FCA1-32DB-54ED-9940-9FD6CEE8B329}" dt="2025-09-30T12:16:28.938" v="1462" actId="478"/>
          <ac:spMkLst>
            <pc:docMk/>
            <pc:sldMk cId="345023576" sldId="448"/>
            <ac:spMk id="21" creationId="{EAEE56A6-2B02-2B06-BA33-E5A56BB6082B}"/>
          </ac:spMkLst>
        </pc:spChg>
        <pc:spChg chg="add mod">
          <ac:chgData name="角田　均" userId="c85768a3-86ff-447e-8972-60afdcec6a89" providerId="ADAL" clId="{32C2FCA1-32DB-54ED-9940-9FD6CEE8B329}" dt="2025-09-30T12:17:58.660" v="1510" actId="1076"/>
          <ac:spMkLst>
            <pc:docMk/>
            <pc:sldMk cId="345023576" sldId="448"/>
            <ac:spMk id="22" creationId="{9972F138-C9FA-400A-C6ED-6CB8AF9FC853}"/>
          </ac:spMkLst>
        </pc:spChg>
        <pc:spChg chg="add mod">
          <ac:chgData name="角田　均" userId="c85768a3-86ff-447e-8972-60afdcec6a89" providerId="ADAL" clId="{32C2FCA1-32DB-54ED-9940-9FD6CEE8B329}" dt="2025-09-30T12:18:13.857" v="1513" actId="1076"/>
          <ac:spMkLst>
            <pc:docMk/>
            <pc:sldMk cId="345023576" sldId="448"/>
            <ac:spMk id="23" creationId="{79F0DA30-8DD7-534E-351F-20E56AA4D741}"/>
          </ac:spMkLst>
        </pc:spChg>
        <pc:spChg chg="add mod">
          <ac:chgData name="角田　均" userId="c85768a3-86ff-447e-8972-60afdcec6a89" providerId="ADAL" clId="{32C2FCA1-32DB-54ED-9940-9FD6CEE8B329}" dt="2025-09-30T12:17:20.758" v="1486" actId="20577"/>
          <ac:spMkLst>
            <pc:docMk/>
            <pc:sldMk cId="345023576" sldId="448"/>
            <ac:spMk id="24" creationId="{24D14683-CC87-A4F5-3542-28F6C7E9CD75}"/>
          </ac:spMkLst>
        </pc:spChg>
        <pc:picChg chg="add del mod">
          <ac:chgData name="角田　均" userId="c85768a3-86ff-447e-8972-60afdcec6a89" providerId="ADAL" clId="{32C2FCA1-32DB-54ED-9940-9FD6CEE8B329}" dt="2025-09-30T12:12:20.125" v="1420" actId="478"/>
          <ac:picMkLst>
            <pc:docMk/>
            <pc:sldMk cId="345023576" sldId="448"/>
            <ac:picMk id="5" creationId="{09388279-4101-6948-DE3E-69F8EA3FEA7B}"/>
          </ac:picMkLst>
        </pc:picChg>
        <pc:picChg chg="add del mod">
          <ac:chgData name="角田　均" userId="c85768a3-86ff-447e-8972-60afdcec6a89" providerId="ADAL" clId="{32C2FCA1-32DB-54ED-9940-9FD6CEE8B329}" dt="2025-09-30T12:12:21.289" v="1421" actId="478"/>
          <ac:picMkLst>
            <pc:docMk/>
            <pc:sldMk cId="345023576" sldId="448"/>
            <ac:picMk id="7" creationId="{DDB2AF30-21D6-853E-DBAA-7007539D12C8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9" creationId="{E3E16390-9F21-8BBF-1821-094823A82744}"/>
          </ac:picMkLst>
        </pc:picChg>
        <pc:picChg chg="add del mod">
          <ac:chgData name="角田　均" userId="c85768a3-86ff-447e-8972-60afdcec6a89" providerId="ADAL" clId="{32C2FCA1-32DB-54ED-9940-9FD6CEE8B329}" dt="2025-09-30T12:10:35.307" v="1406" actId="478"/>
          <ac:picMkLst>
            <pc:docMk/>
            <pc:sldMk cId="345023576" sldId="448"/>
            <ac:picMk id="11" creationId="{4A2F3795-9B8F-D174-A89A-6A8E02648E2D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12" creationId="{748BBC7F-EDAA-A4E3-AAFD-0AD5FEA226D5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14" creationId="{0D10B566-5146-D29F-50E7-4D476FC4B599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16" creationId="{222C6CFA-87FD-D1E2-3170-F597E94914D2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18" creationId="{63750816-00C2-8B39-EE3E-728A096EC1BC}"/>
          </ac:picMkLst>
        </pc:picChg>
        <pc:picChg chg="add mod">
          <ac:chgData name="角田　均" userId="c85768a3-86ff-447e-8972-60afdcec6a89" providerId="ADAL" clId="{32C2FCA1-32DB-54ED-9940-9FD6CEE8B329}" dt="2025-09-30T12:15:55.784" v="1454" actId="208"/>
          <ac:picMkLst>
            <pc:docMk/>
            <pc:sldMk cId="345023576" sldId="448"/>
            <ac:picMk id="20" creationId="{BB4EA79D-ED6D-7030-44EE-8FB29B1978A2}"/>
          </ac:picMkLst>
        </pc:picChg>
      </pc:sldChg>
      <pc:sldChg chg="addSp modSp mod">
        <pc:chgData name="角田　均" userId="c85768a3-86ff-447e-8972-60afdcec6a89" providerId="ADAL" clId="{32C2FCA1-32DB-54ED-9940-9FD6CEE8B329}" dt="2025-09-30T12:07:48.553" v="1381" actId="20577"/>
        <pc:sldMkLst>
          <pc:docMk/>
          <pc:sldMk cId="3996059884" sldId="449"/>
        </pc:sldMkLst>
        <pc:spChg chg="mod">
          <ac:chgData name="角田　均" userId="c85768a3-86ff-447e-8972-60afdcec6a89" providerId="ADAL" clId="{32C2FCA1-32DB-54ED-9940-9FD6CEE8B329}" dt="2025-09-30T11:56:33.311" v="1324" actId="20577"/>
          <ac:spMkLst>
            <pc:docMk/>
            <pc:sldMk cId="3996059884" sldId="449"/>
            <ac:spMk id="2" creationId="{987D4EA7-AB15-CBA5-0C4B-24D292490B47}"/>
          </ac:spMkLst>
        </pc:spChg>
        <pc:spChg chg="add mod">
          <ac:chgData name="角田　均" userId="c85768a3-86ff-447e-8972-60afdcec6a89" providerId="ADAL" clId="{32C2FCA1-32DB-54ED-9940-9FD6CEE8B329}" dt="2025-09-30T12:07:48.553" v="1381" actId="20577"/>
          <ac:spMkLst>
            <pc:docMk/>
            <pc:sldMk cId="3996059884" sldId="449"/>
            <ac:spMk id="8" creationId="{F5E114B3-4BB4-9BF5-DDFD-BF633B6C6A07}"/>
          </ac:spMkLst>
        </pc:spChg>
        <pc:spChg chg="add mod">
          <ac:chgData name="角田　均" userId="c85768a3-86ff-447e-8972-60afdcec6a89" providerId="ADAL" clId="{32C2FCA1-32DB-54ED-9940-9FD6CEE8B329}" dt="2025-09-30T12:07:45.707" v="1380" actId="14100"/>
          <ac:spMkLst>
            <pc:docMk/>
            <pc:sldMk cId="3996059884" sldId="449"/>
            <ac:spMk id="9" creationId="{8D54C40B-A0B2-D5CA-0534-54B22CDA95B9}"/>
          </ac:spMkLst>
        </pc:spChg>
        <pc:picChg chg="add mod">
          <ac:chgData name="角田　均" userId="c85768a3-86ff-447e-8972-60afdcec6a89" providerId="ADAL" clId="{32C2FCA1-32DB-54ED-9940-9FD6CEE8B329}" dt="2025-09-30T12:07:16.074" v="1372" actId="1076"/>
          <ac:picMkLst>
            <pc:docMk/>
            <pc:sldMk cId="3996059884" sldId="449"/>
            <ac:picMk id="5" creationId="{146CAE2D-A318-E783-90B4-E822CF262BBE}"/>
          </ac:picMkLst>
        </pc:picChg>
        <pc:picChg chg="add mod">
          <ac:chgData name="角田　均" userId="c85768a3-86ff-447e-8972-60afdcec6a89" providerId="ADAL" clId="{32C2FCA1-32DB-54ED-9940-9FD6CEE8B329}" dt="2025-09-30T12:07:16.074" v="1372" actId="1076"/>
          <ac:picMkLst>
            <pc:docMk/>
            <pc:sldMk cId="3996059884" sldId="449"/>
            <ac:picMk id="7" creationId="{6F134C25-7FBB-1559-A025-AA0406EE47E2}"/>
          </ac:picMkLst>
        </pc:picChg>
      </pc:sldChg>
      <pc:sldChg chg="addSp delSp modSp mod ord modNotesTx">
        <pc:chgData name="角田　均" userId="c85768a3-86ff-447e-8972-60afdcec6a89" providerId="ADAL" clId="{32C2FCA1-32DB-54ED-9940-9FD6CEE8B329}" dt="2025-09-30T14:03:07.435" v="3006"/>
        <pc:sldMkLst>
          <pc:docMk/>
          <pc:sldMk cId="2958312035" sldId="450"/>
        </pc:sldMkLst>
        <pc:spChg chg="mod">
          <ac:chgData name="角田　均" userId="c85768a3-86ff-447e-8972-60afdcec6a89" providerId="ADAL" clId="{32C2FCA1-32DB-54ED-9940-9FD6CEE8B329}" dt="2025-09-30T14:03:07.435" v="3006"/>
          <ac:spMkLst>
            <pc:docMk/>
            <pc:sldMk cId="2958312035" sldId="450"/>
            <ac:spMk id="2" creationId="{255ECF13-98BD-3660-2828-2EE4E2140AF9}"/>
          </ac:spMkLst>
        </pc:spChg>
        <pc:spChg chg="mod">
          <ac:chgData name="角田　均" userId="c85768a3-86ff-447e-8972-60afdcec6a89" providerId="ADAL" clId="{32C2FCA1-32DB-54ED-9940-9FD6CEE8B329}" dt="2025-09-30T13:49:36.180" v="2753" actId="20577"/>
          <ac:spMkLst>
            <pc:docMk/>
            <pc:sldMk cId="2958312035" sldId="450"/>
            <ac:spMk id="3" creationId="{0104C185-DDE3-FCE1-BE96-162201548066}"/>
          </ac:spMkLst>
        </pc:spChg>
        <pc:spChg chg="add mod">
          <ac:chgData name="角田　均" userId="c85768a3-86ff-447e-8972-60afdcec6a89" providerId="ADAL" clId="{32C2FCA1-32DB-54ED-9940-9FD6CEE8B329}" dt="2025-09-30T13:47:21.907" v="2663" actId="14100"/>
          <ac:spMkLst>
            <pc:docMk/>
            <pc:sldMk cId="2958312035" sldId="450"/>
            <ac:spMk id="6" creationId="{378367C8-29D8-1555-4F4C-B08332E144F8}"/>
          </ac:spMkLst>
        </pc:spChg>
        <pc:spChg chg="add mod">
          <ac:chgData name="角田　均" userId="c85768a3-86ff-447e-8972-60afdcec6a89" providerId="ADAL" clId="{32C2FCA1-32DB-54ED-9940-9FD6CEE8B329}" dt="2025-09-30T13:47:31.623" v="2665" actId="14100"/>
          <ac:spMkLst>
            <pc:docMk/>
            <pc:sldMk cId="2958312035" sldId="450"/>
            <ac:spMk id="7" creationId="{2C05387A-473F-5F18-E755-2EE6B6FB788F}"/>
          </ac:spMkLst>
        </pc:spChg>
        <pc:spChg chg="add del mod">
          <ac:chgData name="角田　均" userId="c85768a3-86ff-447e-8972-60afdcec6a89" providerId="ADAL" clId="{32C2FCA1-32DB-54ED-9940-9FD6CEE8B329}" dt="2025-09-30T13:47:34.127" v="2666" actId="478"/>
          <ac:spMkLst>
            <pc:docMk/>
            <pc:sldMk cId="2958312035" sldId="450"/>
            <ac:spMk id="8" creationId="{CD72E827-9DA2-F5F8-831E-43D19AC8A9FB}"/>
          </ac:spMkLst>
        </pc:spChg>
        <pc:picChg chg="add mod">
          <ac:chgData name="角田　均" userId="c85768a3-86ff-447e-8972-60afdcec6a89" providerId="ADAL" clId="{32C2FCA1-32DB-54ED-9940-9FD6CEE8B329}" dt="2025-09-30T08:32:04.019" v="264" actId="14100"/>
          <ac:picMkLst>
            <pc:docMk/>
            <pc:sldMk cId="2958312035" sldId="450"/>
            <ac:picMk id="4" creationId="{E82F365E-6934-D9ED-7390-8EBCBFA508A0}"/>
          </ac:picMkLst>
        </pc:picChg>
        <pc:picChg chg="add del mod">
          <ac:chgData name="角田　均" userId="c85768a3-86ff-447e-8972-60afdcec6a89" providerId="ADAL" clId="{32C2FCA1-32DB-54ED-9940-9FD6CEE8B329}" dt="2025-09-30T08:30:56.911" v="243" actId="478"/>
          <ac:picMkLst>
            <pc:docMk/>
            <pc:sldMk cId="2958312035" sldId="450"/>
            <ac:picMk id="5" creationId="{80EAC583-DDCD-CE4D-2D05-F2B9487ED1A4}"/>
          </ac:picMkLst>
        </pc:picChg>
      </pc:sldChg>
      <pc:sldChg chg="addSp delSp modSp mod">
        <pc:chgData name="角田　均" userId="c85768a3-86ff-447e-8972-60afdcec6a89" providerId="ADAL" clId="{32C2FCA1-32DB-54ED-9940-9FD6CEE8B329}" dt="2025-09-30T13:37:57.689" v="2499" actId="1076"/>
        <pc:sldMkLst>
          <pc:docMk/>
          <pc:sldMk cId="2465340042" sldId="452"/>
        </pc:sldMkLst>
        <pc:spChg chg="mod">
          <ac:chgData name="角田　均" userId="c85768a3-86ff-447e-8972-60afdcec6a89" providerId="ADAL" clId="{32C2FCA1-32DB-54ED-9940-9FD6CEE8B329}" dt="2025-09-30T13:34:52.609" v="2313" actId="20577"/>
          <ac:spMkLst>
            <pc:docMk/>
            <pc:sldMk cId="2465340042" sldId="452"/>
            <ac:spMk id="2" creationId="{638E443A-A7AE-DF44-A65D-F1183BB5A06A}"/>
          </ac:spMkLst>
        </pc:spChg>
        <pc:spChg chg="mod">
          <ac:chgData name="角田　均" userId="c85768a3-86ff-447e-8972-60afdcec6a89" providerId="ADAL" clId="{32C2FCA1-32DB-54ED-9940-9FD6CEE8B329}" dt="2025-09-30T13:35:22.820" v="2364" actId="20577"/>
          <ac:spMkLst>
            <pc:docMk/>
            <pc:sldMk cId="2465340042" sldId="452"/>
            <ac:spMk id="3" creationId="{50147509-C8BE-C1F4-95CA-585155A7B999}"/>
          </ac:spMkLst>
        </pc:spChg>
        <pc:spChg chg="del">
          <ac:chgData name="角田　均" userId="c85768a3-86ff-447e-8972-60afdcec6a89" providerId="ADAL" clId="{32C2FCA1-32DB-54ED-9940-9FD6CEE8B329}" dt="2025-09-30T13:32:59.990" v="2304" actId="478"/>
          <ac:spMkLst>
            <pc:docMk/>
            <pc:sldMk cId="2465340042" sldId="452"/>
            <ac:spMk id="4" creationId="{5DBE2450-7771-7179-77C2-D6BE2999C65F}"/>
          </ac:spMkLst>
        </pc:spChg>
        <pc:spChg chg="add mod">
          <ac:chgData name="角田　均" userId="c85768a3-86ff-447e-8972-60afdcec6a89" providerId="ADAL" clId="{32C2FCA1-32DB-54ED-9940-9FD6CEE8B329}" dt="2025-09-30T13:37:57.689" v="2499" actId="1076"/>
          <ac:spMkLst>
            <pc:docMk/>
            <pc:sldMk cId="2465340042" sldId="452"/>
            <ac:spMk id="7" creationId="{4288F8DD-46F7-725B-4AF6-B05EBD2CC5A2}"/>
          </ac:spMkLst>
        </pc:spChg>
        <pc:spChg chg="add mod">
          <ac:chgData name="角田　均" userId="c85768a3-86ff-447e-8972-60afdcec6a89" providerId="ADAL" clId="{32C2FCA1-32DB-54ED-9940-9FD6CEE8B329}" dt="2025-09-30T13:37:07.820" v="2447" actId="14100"/>
          <ac:spMkLst>
            <pc:docMk/>
            <pc:sldMk cId="2465340042" sldId="452"/>
            <ac:spMk id="8" creationId="{19966D14-F8EA-92D2-FA7F-11CC465E2C7F}"/>
          </ac:spMkLst>
        </pc:spChg>
        <pc:spChg chg="add mod">
          <ac:chgData name="角田　均" userId="c85768a3-86ff-447e-8972-60afdcec6a89" providerId="ADAL" clId="{32C2FCA1-32DB-54ED-9940-9FD6CEE8B329}" dt="2025-09-30T13:37:23.022" v="2462" actId="1076"/>
          <ac:spMkLst>
            <pc:docMk/>
            <pc:sldMk cId="2465340042" sldId="452"/>
            <ac:spMk id="9" creationId="{EE5E4969-9C00-7820-4AFA-6DB81C732200}"/>
          </ac:spMkLst>
        </pc:spChg>
        <pc:spChg chg="add mod">
          <ac:chgData name="角田　均" userId="c85768a3-86ff-447e-8972-60afdcec6a89" providerId="ADAL" clId="{32C2FCA1-32DB-54ED-9940-9FD6CEE8B329}" dt="2025-09-30T13:37:44.454" v="2498" actId="20577"/>
          <ac:spMkLst>
            <pc:docMk/>
            <pc:sldMk cId="2465340042" sldId="452"/>
            <ac:spMk id="10" creationId="{EC50A8B0-7CC5-EE4A-3700-FAEEFB4ACE21}"/>
          </ac:spMkLst>
        </pc:spChg>
        <pc:picChg chg="add mod">
          <ac:chgData name="角田　均" userId="c85768a3-86ff-447e-8972-60afdcec6a89" providerId="ADAL" clId="{32C2FCA1-32DB-54ED-9940-9FD6CEE8B329}" dt="2025-09-30T13:35:56.088" v="2395" actId="1076"/>
          <ac:picMkLst>
            <pc:docMk/>
            <pc:sldMk cId="2465340042" sldId="452"/>
            <ac:picMk id="6" creationId="{6E7C0F7E-899F-2838-5AF7-472CB45F6647}"/>
          </ac:picMkLst>
        </pc:picChg>
      </pc:sldChg>
      <pc:sldChg chg="modSp mod">
        <pc:chgData name="角田　均" userId="c85768a3-86ff-447e-8972-60afdcec6a89" providerId="ADAL" clId="{32C2FCA1-32DB-54ED-9940-9FD6CEE8B329}" dt="2025-09-30T11:03:06.471" v="894" actId="20577"/>
        <pc:sldMkLst>
          <pc:docMk/>
          <pc:sldMk cId="1219852699" sldId="455"/>
        </pc:sldMkLst>
        <pc:spChg chg="mod">
          <ac:chgData name="角田　均" userId="c85768a3-86ff-447e-8972-60afdcec6a89" providerId="ADAL" clId="{32C2FCA1-32DB-54ED-9940-9FD6CEE8B329}" dt="2025-09-30T11:03:06.471" v="894" actId="20577"/>
          <ac:spMkLst>
            <pc:docMk/>
            <pc:sldMk cId="1219852699" sldId="455"/>
            <ac:spMk id="3" creationId="{2FDFF9AA-98D7-3027-DB9A-E8B2AE943A1D}"/>
          </ac:spMkLst>
        </pc:spChg>
      </pc:sldChg>
      <pc:sldChg chg="addSp delSp modSp mod">
        <pc:chgData name="角田　均" userId="c85768a3-86ff-447e-8972-60afdcec6a89" providerId="ADAL" clId="{32C2FCA1-32DB-54ED-9940-9FD6CEE8B329}" dt="2025-09-30T13:43:50.725" v="2518" actId="478"/>
        <pc:sldMkLst>
          <pc:docMk/>
          <pc:sldMk cId="312775460" sldId="456"/>
        </pc:sldMkLst>
        <pc:spChg chg="add mod">
          <ac:chgData name="角田　均" userId="c85768a3-86ff-447e-8972-60afdcec6a89" providerId="ADAL" clId="{32C2FCA1-32DB-54ED-9940-9FD6CEE8B329}" dt="2025-09-30T11:51:24.307" v="1253" actId="14100"/>
          <ac:spMkLst>
            <pc:docMk/>
            <pc:sldMk cId="312775460" sldId="456"/>
            <ac:spMk id="10" creationId="{762C6404-E325-9542-4C04-A32372ECC0B2}"/>
          </ac:spMkLst>
        </pc:spChg>
        <pc:spChg chg="add mod">
          <ac:chgData name="角田　均" userId="c85768a3-86ff-447e-8972-60afdcec6a89" providerId="ADAL" clId="{32C2FCA1-32DB-54ED-9940-9FD6CEE8B329}" dt="2025-09-30T11:51:58.139" v="1257" actId="13822"/>
          <ac:spMkLst>
            <pc:docMk/>
            <pc:sldMk cId="312775460" sldId="456"/>
            <ac:spMk id="11" creationId="{9B39CEB6-DFF1-C963-8E00-2C50E1D32782}"/>
          </ac:spMkLst>
        </pc:spChg>
        <pc:spChg chg="add mod">
          <ac:chgData name="角田　均" userId="c85768a3-86ff-447e-8972-60afdcec6a89" providerId="ADAL" clId="{32C2FCA1-32DB-54ED-9940-9FD6CEE8B329}" dt="2025-09-30T11:52:32.570" v="1315" actId="20577"/>
          <ac:spMkLst>
            <pc:docMk/>
            <pc:sldMk cId="312775460" sldId="456"/>
            <ac:spMk id="12" creationId="{C039ED70-2840-3CBC-86D4-B74358244204}"/>
          </ac:spMkLst>
        </pc:spChg>
        <pc:spChg chg="add del mod">
          <ac:chgData name="角田　均" userId="c85768a3-86ff-447e-8972-60afdcec6a89" providerId="ADAL" clId="{32C2FCA1-32DB-54ED-9940-9FD6CEE8B329}" dt="2025-09-30T13:43:50.725" v="2518" actId="478"/>
          <ac:spMkLst>
            <pc:docMk/>
            <pc:sldMk cId="312775460" sldId="456"/>
            <ac:spMk id="13" creationId="{8CBDF782-9C66-74ED-69BD-B72A48AE50CB}"/>
          </ac:spMkLst>
        </pc:spChg>
        <pc:picChg chg="add mod">
          <ac:chgData name="角田　均" userId="c85768a3-86ff-447e-8972-60afdcec6a89" providerId="ADAL" clId="{32C2FCA1-32DB-54ED-9940-9FD6CEE8B329}" dt="2025-09-30T11:50:28.158" v="1176" actId="1076"/>
          <ac:picMkLst>
            <pc:docMk/>
            <pc:sldMk cId="312775460" sldId="456"/>
            <ac:picMk id="5" creationId="{1FDAB25E-3639-59F4-AED8-3E7B6D1F0A50}"/>
          </ac:picMkLst>
        </pc:picChg>
        <pc:picChg chg="add del mod">
          <ac:chgData name="角田　均" userId="c85768a3-86ff-447e-8972-60afdcec6a89" providerId="ADAL" clId="{32C2FCA1-32DB-54ED-9940-9FD6CEE8B329}" dt="2025-09-30T11:50:13.957" v="1171" actId="478"/>
          <ac:picMkLst>
            <pc:docMk/>
            <pc:sldMk cId="312775460" sldId="456"/>
            <ac:picMk id="7" creationId="{F7CBA811-EA75-32A8-2229-CC1648FD8E98}"/>
          </ac:picMkLst>
        </pc:picChg>
        <pc:picChg chg="add mod">
          <ac:chgData name="角田　均" userId="c85768a3-86ff-447e-8972-60afdcec6a89" providerId="ADAL" clId="{32C2FCA1-32DB-54ED-9940-9FD6CEE8B329}" dt="2025-09-30T11:50:22.224" v="1174" actId="1076"/>
          <ac:picMkLst>
            <pc:docMk/>
            <pc:sldMk cId="312775460" sldId="456"/>
            <ac:picMk id="9" creationId="{7B7418F4-5EC1-41C3-15DF-0D18CD4527B5}"/>
          </ac:picMkLst>
        </pc:picChg>
      </pc:sldChg>
      <pc:sldChg chg="addSp delSp modSp mod">
        <pc:chgData name="角田　均" userId="c85768a3-86ff-447e-8972-60afdcec6a89" providerId="ADAL" clId="{32C2FCA1-32DB-54ED-9940-9FD6CEE8B329}" dt="2025-09-30T13:23:32.263" v="2303" actId="20577"/>
        <pc:sldMkLst>
          <pc:docMk/>
          <pc:sldMk cId="732048237" sldId="458"/>
        </pc:sldMkLst>
        <pc:spChg chg="mod">
          <ac:chgData name="角田　均" userId="c85768a3-86ff-447e-8972-60afdcec6a89" providerId="ADAL" clId="{32C2FCA1-32DB-54ED-9940-9FD6CEE8B329}" dt="2025-09-30T12:58:53.399" v="2269" actId="20577"/>
          <ac:spMkLst>
            <pc:docMk/>
            <pc:sldMk cId="732048237" sldId="458"/>
            <ac:spMk id="2" creationId="{3B4FEEF0-904F-8EDA-C4B7-3411B7C32FED}"/>
          </ac:spMkLst>
        </pc:spChg>
        <pc:spChg chg="mod">
          <ac:chgData name="角田　均" userId="c85768a3-86ff-447e-8972-60afdcec6a89" providerId="ADAL" clId="{32C2FCA1-32DB-54ED-9940-9FD6CEE8B329}" dt="2025-09-30T13:23:32.263" v="2303" actId="20577"/>
          <ac:spMkLst>
            <pc:docMk/>
            <pc:sldMk cId="732048237" sldId="458"/>
            <ac:spMk id="3" creationId="{BC85CD8A-04FB-4A80-F6BF-EACE8344235A}"/>
          </ac:spMkLst>
        </pc:spChg>
        <pc:spChg chg="add del mod">
          <ac:chgData name="角田　均" userId="c85768a3-86ff-447e-8972-60afdcec6a89" providerId="ADAL" clId="{32C2FCA1-32DB-54ED-9940-9FD6CEE8B329}" dt="2025-09-30T12:58:46.726" v="2248" actId="478"/>
          <ac:spMkLst>
            <pc:docMk/>
            <pc:sldMk cId="732048237" sldId="458"/>
            <ac:spMk id="6" creationId="{2F76DC0D-DC3E-E9DD-135D-611883E055DF}"/>
          </ac:spMkLst>
        </pc:spChg>
        <pc:picChg chg="add del mod">
          <ac:chgData name="角田　均" userId="c85768a3-86ff-447e-8972-60afdcec6a89" providerId="ADAL" clId="{32C2FCA1-32DB-54ED-9940-9FD6CEE8B329}" dt="2025-09-30T12:58:44.362" v="2247" actId="478"/>
          <ac:picMkLst>
            <pc:docMk/>
            <pc:sldMk cId="732048237" sldId="458"/>
            <ac:picMk id="5" creationId="{3EAB573D-E9FD-C9F2-AEF4-C6A63E8E7D69}"/>
          </ac:picMkLst>
        </pc:picChg>
      </pc:sldChg>
      <pc:sldChg chg="modSp mod">
        <pc:chgData name="角田　均" userId="c85768a3-86ff-447e-8972-60afdcec6a89" providerId="ADAL" clId="{32C2FCA1-32DB-54ED-9940-9FD6CEE8B329}" dt="2025-09-30T12:50:01.910" v="1973" actId="20577"/>
        <pc:sldMkLst>
          <pc:docMk/>
          <pc:sldMk cId="118750201" sldId="459"/>
        </pc:sldMkLst>
        <pc:spChg chg="mod">
          <ac:chgData name="角田　均" userId="c85768a3-86ff-447e-8972-60afdcec6a89" providerId="ADAL" clId="{32C2FCA1-32DB-54ED-9940-9FD6CEE8B329}" dt="2025-09-30T12:50:01.910" v="1973" actId="20577"/>
          <ac:spMkLst>
            <pc:docMk/>
            <pc:sldMk cId="118750201" sldId="459"/>
            <ac:spMk id="5" creationId="{F5D40A90-487A-65E1-F4B3-7464D55C152F}"/>
          </ac:spMkLst>
        </pc:spChg>
      </pc:sldChg>
      <pc:sldChg chg="addSp delSp modSp new mod ord modClrScheme chgLayout">
        <pc:chgData name="角田　均" userId="c85768a3-86ff-447e-8972-60afdcec6a89" providerId="ADAL" clId="{32C2FCA1-32DB-54ED-9940-9FD6CEE8B329}" dt="2025-09-30T12:21:00.992" v="1524" actId="20578"/>
        <pc:sldMkLst>
          <pc:docMk/>
          <pc:sldMk cId="2413863817" sldId="460"/>
        </pc:sldMkLst>
        <pc:spChg chg="del mod ord">
          <ac:chgData name="角田　均" userId="c85768a3-86ff-447e-8972-60afdcec6a89" providerId="ADAL" clId="{32C2FCA1-32DB-54ED-9940-9FD6CEE8B329}" dt="2025-09-30T03:35:11.865" v="1" actId="700"/>
          <ac:spMkLst>
            <pc:docMk/>
            <pc:sldMk cId="2413863817" sldId="460"/>
            <ac:spMk id="2" creationId="{BCDE790C-BF70-7418-7BC8-82A3CB169CFB}"/>
          </ac:spMkLst>
        </pc:spChg>
        <pc:spChg chg="del mod ord">
          <ac:chgData name="角田　均" userId="c85768a3-86ff-447e-8972-60afdcec6a89" providerId="ADAL" clId="{32C2FCA1-32DB-54ED-9940-9FD6CEE8B329}" dt="2025-09-30T03:35:11.865" v="1" actId="700"/>
          <ac:spMkLst>
            <pc:docMk/>
            <pc:sldMk cId="2413863817" sldId="460"/>
            <ac:spMk id="3" creationId="{6960BB5F-5C67-340A-BA12-BFFE1793EB89}"/>
          </ac:spMkLst>
        </pc:spChg>
        <pc:spChg chg="add mod ord">
          <ac:chgData name="角田　均" userId="c85768a3-86ff-447e-8972-60afdcec6a89" providerId="ADAL" clId="{32C2FCA1-32DB-54ED-9940-9FD6CEE8B329}" dt="2025-09-30T03:35:39.372" v="60" actId="20577"/>
          <ac:spMkLst>
            <pc:docMk/>
            <pc:sldMk cId="2413863817" sldId="460"/>
            <ac:spMk id="4" creationId="{997648E2-EDE8-4633-6128-817009C7ACC8}"/>
          </ac:spMkLst>
        </pc:spChg>
        <pc:spChg chg="add mod ord">
          <ac:chgData name="角田　均" userId="c85768a3-86ff-447e-8972-60afdcec6a89" providerId="ADAL" clId="{32C2FCA1-32DB-54ED-9940-9FD6CEE8B329}" dt="2025-09-30T03:38:36.779" v="184" actId="20577"/>
          <ac:spMkLst>
            <pc:docMk/>
            <pc:sldMk cId="2413863817" sldId="460"/>
            <ac:spMk id="5" creationId="{35C5F166-3EEB-4214-9294-3584E68A0FEB}"/>
          </ac:spMkLst>
        </pc:spChg>
        <pc:spChg chg="add mod">
          <ac:chgData name="角田　均" userId="c85768a3-86ff-447e-8972-60afdcec6a89" providerId="ADAL" clId="{32C2FCA1-32DB-54ED-9940-9FD6CEE8B329}" dt="2025-09-30T03:39:28.613" v="191" actId="1076"/>
          <ac:spMkLst>
            <pc:docMk/>
            <pc:sldMk cId="2413863817" sldId="460"/>
            <ac:spMk id="8" creationId="{11AACC22-71AC-F755-5CB8-21B34B276979}"/>
          </ac:spMkLst>
        </pc:spChg>
        <pc:picChg chg="add mod">
          <ac:chgData name="角田　均" userId="c85768a3-86ff-447e-8972-60afdcec6a89" providerId="ADAL" clId="{32C2FCA1-32DB-54ED-9940-9FD6CEE8B329}" dt="2025-09-30T03:39:09.747" v="187" actId="1076"/>
          <ac:picMkLst>
            <pc:docMk/>
            <pc:sldMk cId="2413863817" sldId="460"/>
            <ac:picMk id="7" creationId="{D564DCF0-E175-FFCC-58A8-DE14C3DCA8FE}"/>
          </ac:picMkLst>
        </pc:picChg>
      </pc:sldChg>
      <pc:sldChg chg="add modAnim">
        <pc:chgData name="角田　均" userId="c85768a3-86ff-447e-8972-60afdcec6a89" providerId="ADAL" clId="{32C2FCA1-32DB-54ED-9940-9FD6CEE8B329}" dt="2025-10-01T03:16:50.525" v="3061"/>
        <pc:sldMkLst>
          <pc:docMk/>
          <pc:sldMk cId="3935344743" sldId="461"/>
        </pc:sldMkLst>
      </pc:sldChg>
      <pc:sldChg chg="addSp delSp modSp new mod modClrScheme chgLayout">
        <pc:chgData name="角田　均" userId="c85768a3-86ff-447e-8972-60afdcec6a89" providerId="ADAL" clId="{32C2FCA1-32DB-54ED-9940-9FD6CEE8B329}" dt="2025-09-30T13:46:32.933" v="2659" actId="20577"/>
        <pc:sldMkLst>
          <pc:docMk/>
          <pc:sldMk cId="3401807914" sldId="462"/>
        </pc:sldMkLst>
        <pc:spChg chg="del mod ord">
          <ac:chgData name="角田　均" userId="c85768a3-86ff-447e-8972-60afdcec6a89" providerId="ADAL" clId="{32C2FCA1-32DB-54ED-9940-9FD6CEE8B329}" dt="2025-09-30T08:42:13.619" v="311" actId="700"/>
          <ac:spMkLst>
            <pc:docMk/>
            <pc:sldMk cId="3401807914" sldId="462"/>
            <ac:spMk id="2" creationId="{2358C138-D980-8EFA-37D8-0227F59E9C14}"/>
          </ac:spMkLst>
        </pc:spChg>
        <pc:spChg chg="del mod ord">
          <ac:chgData name="角田　均" userId="c85768a3-86ff-447e-8972-60afdcec6a89" providerId="ADAL" clId="{32C2FCA1-32DB-54ED-9940-9FD6CEE8B329}" dt="2025-09-30T08:42:13.619" v="311" actId="700"/>
          <ac:spMkLst>
            <pc:docMk/>
            <pc:sldMk cId="3401807914" sldId="462"/>
            <ac:spMk id="3" creationId="{DC4C43E3-1C87-BB87-ACFB-CF9BB2831FFB}"/>
          </ac:spMkLst>
        </pc:spChg>
        <pc:spChg chg="add mod ord">
          <ac:chgData name="角田　均" userId="c85768a3-86ff-447e-8972-60afdcec6a89" providerId="ADAL" clId="{32C2FCA1-32DB-54ED-9940-9FD6CEE8B329}" dt="2025-09-30T13:44:46.757" v="2539" actId="20577"/>
          <ac:spMkLst>
            <pc:docMk/>
            <pc:sldMk cId="3401807914" sldId="462"/>
            <ac:spMk id="4" creationId="{8E645500-9682-269F-47C3-25B8B10E5684}"/>
          </ac:spMkLst>
        </pc:spChg>
        <pc:spChg chg="add mod ord">
          <ac:chgData name="角田　均" userId="c85768a3-86ff-447e-8972-60afdcec6a89" providerId="ADAL" clId="{32C2FCA1-32DB-54ED-9940-9FD6CEE8B329}" dt="2025-09-30T13:46:32.933" v="2659" actId="20577"/>
          <ac:spMkLst>
            <pc:docMk/>
            <pc:sldMk cId="3401807914" sldId="462"/>
            <ac:spMk id="5" creationId="{77468C82-13B5-CCA4-EABA-C44EFADFA207}"/>
          </ac:spMkLst>
        </pc:spChg>
      </pc:sldChg>
      <pc:sldChg chg="delSp modSp add mod delAnim">
        <pc:chgData name="角田　均" userId="c85768a3-86ff-447e-8972-60afdcec6a89" providerId="ADAL" clId="{32C2FCA1-32DB-54ED-9940-9FD6CEE8B329}" dt="2025-09-30T14:03:19.049" v="3008" actId="207"/>
        <pc:sldMkLst>
          <pc:docMk/>
          <pc:sldMk cId="4033155400" sldId="463"/>
        </pc:sldMkLst>
        <pc:spChg chg="mod">
          <ac:chgData name="角田　均" userId="c85768a3-86ff-447e-8972-60afdcec6a89" providerId="ADAL" clId="{32C2FCA1-32DB-54ED-9940-9FD6CEE8B329}" dt="2025-09-30T14:03:19.049" v="3008" actId="207"/>
          <ac:spMkLst>
            <pc:docMk/>
            <pc:sldMk cId="4033155400" sldId="463"/>
            <ac:spMk id="4" creationId="{2CFBEB1D-84E9-29A7-C25F-3F9D0B4E17B9}"/>
          </ac:spMkLst>
        </pc:spChg>
        <pc:spChg chg="mod">
          <ac:chgData name="角田　均" userId="c85768a3-86ff-447e-8972-60afdcec6a89" providerId="ADAL" clId="{32C2FCA1-32DB-54ED-9940-9FD6CEE8B329}" dt="2025-09-30T14:01:55.405" v="2917" actId="20577"/>
          <ac:spMkLst>
            <pc:docMk/>
            <pc:sldMk cId="4033155400" sldId="463"/>
            <ac:spMk id="5" creationId="{B15CAF82-3F01-BAA7-013A-FBE33E0AFCC4}"/>
          </ac:spMkLst>
        </pc:spChg>
        <pc:spChg chg="mod">
          <ac:chgData name="角田　均" userId="c85768a3-86ff-447e-8972-60afdcec6a89" providerId="ADAL" clId="{32C2FCA1-32DB-54ED-9940-9FD6CEE8B329}" dt="2025-09-30T14:02:13.385" v="2921" actId="1076"/>
          <ac:spMkLst>
            <pc:docMk/>
            <pc:sldMk cId="4033155400" sldId="463"/>
            <ac:spMk id="10" creationId="{CCF904C3-A5BF-B41C-055E-6E095FE73098}"/>
          </ac:spMkLst>
        </pc:spChg>
        <pc:spChg chg="del">
          <ac:chgData name="角田　均" userId="c85768a3-86ff-447e-8972-60afdcec6a89" providerId="ADAL" clId="{32C2FCA1-32DB-54ED-9940-9FD6CEE8B329}" dt="2025-09-30T08:46:17.994" v="349" actId="478"/>
          <ac:spMkLst>
            <pc:docMk/>
            <pc:sldMk cId="4033155400" sldId="463"/>
            <ac:spMk id="11" creationId="{444195D6-5925-0A33-B734-698A6A86423E}"/>
          </ac:spMkLst>
        </pc:spChg>
        <pc:picChg chg="mod">
          <ac:chgData name="角田　均" userId="c85768a3-86ff-447e-8972-60afdcec6a89" providerId="ADAL" clId="{32C2FCA1-32DB-54ED-9940-9FD6CEE8B329}" dt="2025-09-30T14:02:02.453" v="2918" actId="14100"/>
          <ac:picMkLst>
            <pc:docMk/>
            <pc:sldMk cId="4033155400" sldId="463"/>
            <ac:picMk id="7" creationId="{9C05F49F-106C-C293-30A6-210206495EAB}"/>
          </ac:picMkLst>
        </pc:picChg>
        <pc:picChg chg="del">
          <ac:chgData name="角田　均" userId="c85768a3-86ff-447e-8972-60afdcec6a89" providerId="ADAL" clId="{32C2FCA1-32DB-54ED-9940-9FD6CEE8B329}" dt="2025-09-30T08:46:19.778" v="350" actId="478"/>
          <ac:picMkLst>
            <pc:docMk/>
            <pc:sldMk cId="4033155400" sldId="463"/>
            <ac:picMk id="8" creationId="{7C1E0DA2-0BE1-B0CF-BD24-0615C35FF01E}"/>
          </ac:picMkLst>
        </pc:picChg>
        <pc:picChg chg="del">
          <ac:chgData name="角田　均" userId="c85768a3-86ff-447e-8972-60afdcec6a89" providerId="ADAL" clId="{32C2FCA1-32DB-54ED-9940-9FD6CEE8B329}" dt="2025-09-30T08:46:21.675" v="351" actId="478"/>
          <ac:picMkLst>
            <pc:docMk/>
            <pc:sldMk cId="4033155400" sldId="463"/>
            <ac:picMk id="9" creationId="{92457C5D-3F93-E777-49DF-487EFC65AF90}"/>
          </ac:picMkLst>
        </pc:picChg>
      </pc:sldChg>
      <pc:sldChg chg="addSp delSp modSp new mod">
        <pc:chgData name="角田　均" userId="c85768a3-86ff-447e-8972-60afdcec6a89" providerId="ADAL" clId="{32C2FCA1-32DB-54ED-9940-9FD6CEE8B329}" dt="2025-09-30T09:21:55.203" v="580" actId="20577"/>
        <pc:sldMkLst>
          <pc:docMk/>
          <pc:sldMk cId="598676457" sldId="464"/>
        </pc:sldMkLst>
        <pc:spChg chg="mod">
          <ac:chgData name="角田　均" userId="c85768a3-86ff-447e-8972-60afdcec6a89" providerId="ADAL" clId="{32C2FCA1-32DB-54ED-9940-9FD6CEE8B329}" dt="2025-09-30T09:21:55.203" v="580" actId="20577"/>
          <ac:spMkLst>
            <pc:docMk/>
            <pc:sldMk cId="598676457" sldId="464"/>
            <ac:spMk id="2" creationId="{C28B96C9-66E4-BEFC-C75D-3A81B4AE852C}"/>
          </ac:spMkLst>
        </pc:spChg>
        <pc:spChg chg="mod">
          <ac:chgData name="角田　均" userId="c85768a3-86ff-447e-8972-60afdcec6a89" providerId="ADAL" clId="{32C2FCA1-32DB-54ED-9940-9FD6CEE8B329}" dt="2025-09-30T09:19:32.264" v="521" actId="20577"/>
          <ac:spMkLst>
            <pc:docMk/>
            <pc:sldMk cId="598676457" sldId="464"/>
            <ac:spMk id="3" creationId="{E0782CA9-FDD7-1E4B-A292-41602365A921}"/>
          </ac:spMkLst>
        </pc:spChg>
        <pc:picChg chg="add mod">
          <ac:chgData name="角田　均" userId="c85768a3-86ff-447e-8972-60afdcec6a89" providerId="ADAL" clId="{32C2FCA1-32DB-54ED-9940-9FD6CEE8B329}" dt="2025-09-30T09:21:32.961" v="544" actId="1076"/>
          <ac:picMkLst>
            <pc:docMk/>
            <pc:sldMk cId="598676457" sldId="464"/>
            <ac:picMk id="5" creationId="{C286DE7E-2C04-F829-12D4-B3869EDAD7AC}"/>
          </ac:picMkLst>
        </pc:picChg>
        <pc:picChg chg="add mod">
          <ac:chgData name="角田　均" userId="c85768a3-86ff-447e-8972-60afdcec6a89" providerId="ADAL" clId="{32C2FCA1-32DB-54ED-9940-9FD6CEE8B329}" dt="2025-09-30T09:21:32.961" v="544" actId="1076"/>
          <ac:picMkLst>
            <pc:docMk/>
            <pc:sldMk cId="598676457" sldId="464"/>
            <ac:picMk id="7" creationId="{D4AD2518-E13D-591B-30EC-CD6226D5C6F5}"/>
          </ac:picMkLst>
        </pc:picChg>
        <pc:picChg chg="add del mod">
          <ac:chgData name="角田　均" userId="c85768a3-86ff-447e-8972-60afdcec6a89" providerId="ADAL" clId="{32C2FCA1-32DB-54ED-9940-9FD6CEE8B329}" dt="2025-09-30T09:21:04.407" v="535" actId="478"/>
          <ac:picMkLst>
            <pc:docMk/>
            <pc:sldMk cId="598676457" sldId="464"/>
            <ac:picMk id="9" creationId="{7CDEE6DD-D46B-D594-0892-1DC42A1E4922}"/>
          </ac:picMkLst>
        </pc:picChg>
        <pc:picChg chg="add mod">
          <ac:chgData name="角田　均" userId="c85768a3-86ff-447e-8972-60afdcec6a89" providerId="ADAL" clId="{32C2FCA1-32DB-54ED-9940-9FD6CEE8B329}" dt="2025-09-30T09:21:32.961" v="544" actId="1076"/>
          <ac:picMkLst>
            <pc:docMk/>
            <pc:sldMk cId="598676457" sldId="464"/>
            <ac:picMk id="10" creationId="{84719827-8BE3-4525-EBF1-B974A14A8996}"/>
          </ac:picMkLst>
        </pc:picChg>
      </pc:sldChg>
      <pc:sldChg chg="addSp modSp new del mod">
        <pc:chgData name="角田　均" userId="c85768a3-86ff-447e-8972-60afdcec6a89" providerId="ADAL" clId="{32C2FCA1-32DB-54ED-9940-9FD6CEE8B329}" dt="2025-09-30T11:26:51.728" v="1076" actId="2696"/>
        <pc:sldMkLst>
          <pc:docMk/>
          <pc:sldMk cId="346926640" sldId="465"/>
        </pc:sldMkLst>
        <pc:spChg chg="mod">
          <ac:chgData name="角田　均" userId="c85768a3-86ff-447e-8972-60afdcec6a89" providerId="ADAL" clId="{32C2FCA1-32DB-54ED-9940-9FD6CEE8B329}" dt="2025-09-30T11:16:32.734" v="921" actId="20577"/>
          <ac:spMkLst>
            <pc:docMk/>
            <pc:sldMk cId="346926640" sldId="465"/>
            <ac:spMk id="2" creationId="{68817D75-18DF-4EB7-8ABC-2A305AB96883}"/>
          </ac:spMkLst>
        </pc:spChg>
        <pc:spChg chg="mod">
          <ac:chgData name="角田　均" userId="c85768a3-86ff-447e-8972-60afdcec6a89" providerId="ADAL" clId="{32C2FCA1-32DB-54ED-9940-9FD6CEE8B329}" dt="2025-09-30T11:21:29.278" v="961" actId="20577"/>
          <ac:spMkLst>
            <pc:docMk/>
            <pc:sldMk cId="346926640" sldId="465"/>
            <ac:spMk id="3" creationId="{4D11DD76-1CBE-C839-01E0-667DAF67D3B6}"/>
          </ac:spMkLst>
        </pc:spChg>
        <pc:picChg chg="add mod">
          <ac:chgData name="角田　均" userId="c85768a3-86ff-447e-8972-60afdcec6a89" providerId="ADAL" clId="{32C2FCA1-32DB-54ED-9940-9FD6CEE8B329}" dt="2025-09-30T11:21:51.630" v="969" actId="1076"/>
          <ac:picMkLst>
            <pc:docMk/>
            <pc:sldMk cId="346926640" sldId="465"/>
            <ac:picMk id="4" creationId="{3B004572-E46D-A401-DE2F-FF33E98423F5}"/>
          </ac:picMkLst>
        </pc:picChg>
        <pc:picChg chg="add mod">
          <ac:chgData name="角田　均" userId="c85768a3-86ff-447e-8972-60afdcec6a89" providerId="ADAL" clId="{32C2FCA1-32DB-54ED-9940-9FD6CEE8B329}" dt="2025-09-30T11:21:55.263" v="970" actId="1076"/>
          <ac:picMkLst>
            <pc:docMk/>
            <pc:sldMk cId="346926640" sldId="465"/>
            <ac:picMk id="6" creationId="{073CEB51-20B8-9BC4-F03C-11B167122D04}"/>
          </ac:picMkLst>
        </pc:picChg>
      </pc:sldChg>
      <pc:sldChg chg="addSp delSp modSp new mod modClrScheme chgLayout">
        <pc:chgData name="角田　均" userId="c85768a3-86ff-447e-8972-60afdcec6a89" providerId="ADAL" clId="{32C2FCA1-32DB-54ED-9940-9FD6CEE8B329}" dt="2025-09-30T12:50:47.032" v="2014" actId="20577"/>
        <pc:sldMkLst>
          <pc:docMk/>
          <pc:sldMk cId="4128874183" sldId="465"/>
        </pc:sldMkLst>
        <pc:spChg chg="del mod ord">
          <ac:chgData name="角田　均" userId="c85768a3-86ff-447e-8972-60afdcec6a89" providerId="ADAL" clId="{32C2FCA1-32DB-54ED-9940-9FD6CEE8B329}" dt="2025-09-30T12:27:02.608" v="1531" actId="700"/>
          <ac:spMkLst>
            <pc:docMk/>
            <pc:sldMk cId="4128874183" sldId="465"/>
            <ac:spMk id="2" creationId="{A829D364-F743-6A8D-37C3-A7537006D5E2}"/>
          </ac:spMkLst>
        </pc:spChg>
        <pc:spChg chg="del mod ord">
          <ac:chgData name="角田　均" userId="c85768a3-86ff-447e-8972-60afdcec6a89" providerId="ADAL" clId="{32C2FCA1-32DB-54ED-9940-9FD6CEE8B329}" dt="2025-09-30T12:27:02.608" v="1531" actId="700"/>
          <ac:spMkLst>
            <pc:docMk/>
            <pc:sldMk cId="4128874183" sldId="465"/>
            <ac:spMk id="3" creationId="{8515F5E2-1B78-EE01-50FE-5B1B08F5AB94}"/>
          </ac:spMkLst>
        </pc:spChg>
        <pc:spChg chg="add mod ord">
          <ac:chgData name="角田　均" userId="c85768a3-86ff-447e-8972-60afdcec6a89" providerId="ADAL" clId="{32C2FCA1-32DB-54ED-9940-9FD6CEE8B329}" dt="2025-09-30T12:50:39.331" v="1994" actId="20577"/>
          <ac:spMkLst>
            <pc:docMk/>
            <pc:sldMk cId="4128874183" sldId="465"/>
            <ac:spMk id="4" creationId="{39E41D27-789D-C833-DA59-02F4B3FD7C2A}"/>
          </ac:spMkLst>
        </pc:spChg>
        <pc:spChg chg="add mod ord">
          <ac:chgData name="角田　均" userId="c85768a3-86ff-447e-8972-60afdcec6a89" providerId="ADAL" clId="{32C2FCA1-32DB-54ED-9940-9FD6CEE8B329}" dt="2025-09-30T12:50:47.032" v="2014" actId="20577"/>
          <ac:spMkLst>
            <pc:docMk/>
            <pc:sldMk cId="4128874183" sldId="465"/>
            <ac:spMk id="5" creationId="{6C307C6A-C378-3447-37CF-F68442F2B747}"/>
          </ac:spMkLst>
        </pc:spChg>
        <pc:spChg chg="add mod">
          <ac:chgData name="角田　均" userId="c85768a3-86ff-447e-8972-60afdcec6a89" providerId="ADAL" clId="{32C2FCA1-32DB-54ED-9940-9FD6CEE8B329}" dt="2025-09-30T12:47:33.741" v="1875" actId="1076"/>
          <ac:spMkLst>
            <pc:docMk/>
            <pc:sldMk cId="4128874183" sldId="465"/>
            <ac:spMk id="9" creationId="{05544A96-6BDE-7458-E7A6-9501117AD9B6}"/>
          </ac:spMkLst>
        </pc:spChg>
        <pc:spChg chg="add mod">
          <ac:chgData name="角田　均" userId="c85768a3-86ff-447e-8972-60afdcec6a89" providerId="ADAL" clId="{32C2FCA1-32DB-54ED-9940-9FD6CEE8B329}" dt="2025-09-30T12:49:22.579" v="1935" actId="14100"/>
          <ac:spMkLst>
            <pc:docMk/>
            <pc:sldMk cId="4128874183" sldId="465"/>
            <ac:spMk id="10" creationId="{584F2DB8-C200-79FF-365D-22725C1337F8}"/>
          </ac:spMkLst>
        </pc:spChg>
        <pc:spChg chg="add del mod">
          <ac:chgData name="角田　均" userId="c85768a3-86ff-447e-8972-60afdcec6a89" providerId="ADAL" clId="{32C2FCA1-32DB-54ED-9940-9FD6CEE8B329}" dt="2025-09-30T12:49:17.316" v="1933"/>
          <ac:spMkLst>
            <pc:docMk/>
            <pc:sldMk cId="4128874183" sldId="465"/>
            <ac:spMk id="11" creationId="{AE40FA8F-F60A-1345-922C-D3F414A13CB3}"/>
          </ac:spMkLst>
        </pc:spChg>
        <pc:picChg chg="add mod modCrop">
          <ac:chgData name="角田　均" userId="c85768a3-86ff-447e-8972-60afdcec6a89" providerId="ADAL" clId="{32C2FCA1-32DB-54ED-9940-9FD6CEE8B329}" dt="2025-09-30T12:29:16.868" v="1575" actId="1076"/>
          <ac:picMkLst>
            <pc:docMk/>
            <pc:sldMk cId="4128874183" sldId="465"/>
            <ac:picMk id="6" creationId="{51FB6BFA-971B-F87B-8C6D-8277A82E0250}"/>
          </ac:picMkLst>
        </pc:picChg>
        <pc:picChg chg="add mod">
          <ac:chgData name="角田　均" userId="c85768a3-86ff-447e-8972-60afdcec6a89" providerId="ADAL" clId="{32C2FCA1-32DB-54ED-9940-9FD6CEE8B329}" dt="2025-09-30T12:29:18.530" v="1576" actId="208"/>
          <ac:picMkLst>
            <pc:docMk/>
            <pc:sldMk cId="4128874183" sldId="465"/>
            <ac:picMk id="8" creationId="{EB002429-7723-9EFA-0763-A7A764380698}"/>
          </ac:picMkLst>
        </pc:picChg>
      </pc:sldChg>
      <pc:sldChg chg="modSp add mod">
        <pc:chgData name="角田　均" userId="c85768a3-86ff-447e-8972-60afdcec6a89" providerId="ADAL" clId="{32C2FCA1-32DB-54ED-9940-9FD6CEE8B329}" dt="2025-09-30T12:34:25.683" v="1710" actId="20577"/>
        <pc:sldMkLst>
          <pc:docMk/>
          <pc:sldMk cId="3256826448" sldId="466"/>
        </pc:sldMkLst>
        <pc:spChg chg="mod">
          <ac:chgData name="角田　均" userId="c85768a3-86ff-447e-8972-60afdcec6a89" providerId="ADAL" clId="{32C2FCA1-32DB-54ED-9940-9FD6CEE8B329}" dt="2025-09-30T12:34:25.683" v="1710" actId="20577"/>
          <ac:spMkLst>
            <pc:docMk/>
            <pc:sldMk cId="3256826448" sldId="466"/>
            <ac:spMk id="4" creationId="{79C5175B-9020-867B-01FB-55E1C51C6A3A}"/>
          </ac:spMkLst>
        </pc:spChg>
      </pc:sldChg>
      <pc:sldChg chg="addSp delSp modSp new mod modClrScheme chgLayout">
        <pc:chgData name="角田　均" userId="c85768a3-86ff-447e-8972-60afdcec6a89" providerId="ADAL" clId="{32C2FCA1-32DB-54ED-9940-9FD6CEE8B329}" dt="2025-09-30T12:58:34.850" v="2246" actId="1076"/>
        <pc:sldMkLst>
          <pc:docMk/>
          <pc:sldMk cId="884209776" sldId="467"/>
        </pc:sldMkLst>
        <pc:spChg chg="add del mod">
          <ac:chgData name="角田　均" userId="c85768a3-86ff-447e-8972-60afdcec6a89" providerId="ADAL" clId="{32C2FCA1-32DB-54ED-9940-9FD6CEE8B329}" dt="2025-09-30T12:57:32.811" v="2234" actId="478"/>
          <ac:spMkLst>
            <pc:docMk/>
            <pc:sldMk cId="884209776" sldId="467"/>
            <ac:spMk id="3" creationId="{F992573E-5402-5087-178F-19EF17E1CF48}"/>
          </ac:spMkLst>
        </pc:spChg>
        <pc:spChg chg="add mod ord">
          <ac:chgData name="角田　均" userId="c85768a3-86ff-447e-8972-60afdcec6a89" providerId="ADAL" clId="{32C2FCA1-32DB-54ED-9940-9FD6CEE8B329}" dt="2025-09-30T12:56:02.358" v="2160" actId="20577"/>
          <ac:spMkLst>
            <pc:docMk/>
            <pc:sldMk cId="884209776" sldId="467"/>
            <ac:spMk id="4" creationId="{8B7F3BD5-4848-E392-E280-D15288F2D853}"/>
          </ac:spMkLst>
        </pc:spChg>
        <pc:spChg chg="add mod ord">
          <ac:chgData name="角田　均" userId="c85768a3-86ff-447e-8972-60afdcec6a89" providerId="ADAL" clId="{32C2FCA1-32DB-54ED-9940-9FD6CEE8B329}" dt="2025-09-30T12:57:30.848" v="2233" actId="1076"/>
          <ac:spMkLst>
            <pc:docMk/>
            <pc:sldMk cId="884209776" sldId="467"/>
            <ac:spMk id="5" creationId="{3B013AC7-0E72-FF82-A2E7-AC6040C3CA14}"/>
          </ac:spMkLst>
        </pc:spChg>
        <pc:picChg chg="add mod modCrop">
          <ac:chgData name="角田　均" userId="c85768a3-86ff-447e-8972-60afdcec6a89" providerId="ADAL" clId="{32C2FCA1-32DB-54ED-9940-9FD6CEE8B329}" dt="2025-09-30T12:58:34.850" v="2246" actId="1076"/>
          <ac:picMkLst>
            <pc:docMk/>
            <pc:sldMk cId="884209776" sldId="467"/>
            <ac:picMk id="2" creationId="{BC158239-8273-186B-9574-E745536B8BFD}"/>
          </ac:picMkLst>
        </pc:picChg>
        <pc:picChg chg="add mod modCrop">
          <ac:chgData name="角田　均" userId="c85768a3-86ff-447e-8972-60afdcec6a89" providerId="ADAL" clId="{32C2FCA1-32DB-54ED-9940-9FD6CEE8B329}" dt="2025-09-30T12:58:18.900" v="2244" actId="14100"/>
          <ac:picMkLst>
            <pc:docMk/>
            <pc:sldMk cId="884209776" sldId="467"/>
            <ac:picMk id="6" creationId="{227153F9-64C5-ADDA-603E-EBADEF8BA616}"/>
          </ac:picMkLst>
        </pc:picChg>
      </pc:sldChg>
      <pc:sldChg chg="addSp delSp modSp new mod modClrScheme chgLayout">
        <pc:chgData name="角田　均" userId="c85768a3-86ff-447e-8972-60afdcec6a89" providerId="ADAL" clId="{32C2FCA1-32DB-54ED-9940-9FD6CEE8B329}" dt="2025-09-30T13:46:22.836" v="2648" actId="20577"/>
        <pc:sldMkLst>
          <pc:docMk/>
          <pc:sldMk cId="1916259038" sldId="468"/>
        </pc:sldMkLst>
        <pc:spChg chg="del mod ord">
          <ac:chgData name="角田　均" userId="c85768a3-86ff-447e-8972-60afdcec6a89" providerId="ADAL" clId="{32C2FCA1-32DB-54ED-9940-9FD6CEE8B329}" dt="2025-09-30T13:45:34.405" v="2553" actId="700"/>
          <ac:spMkLst>
            <pc:docMk/>
            <pc:sldMk cId="1916259038" sldId="468"/>
            <ac:spMk id="2" creationId="{CB20727D-C367-D351-D0D3-6EF8553158B5}"/>
          </ac:spMkLst>
        </pc:spChg>
        <pc:spChg chg="del mod ord">
          <ac:chgData name="角田　均" userId="c85768a3-86ff-447e-8972-60afdcec6a89" providerId="ADAL" clId="{32C2FCA1-32DB-54ED-9940-9FD6CEE8B329}" dt="2025-09-30T13:45:34.405" v="2553" actId="700"/>
          <ac:spMkLst>
            <pc:docMk/>
            <pc:sldMk cId="1916259038" sldId="468"/>
            <ac:spMk id="3" creationId="{2BD4D743-1D51-887E-F751-BDD67629E311}"/>
          </ac:spMkLst>
        </pc:spChg>
        <pc:spChg chg="add mod ord">
          <ac:chgData name="角田　均" userId="c85768a3-86ff-447e-8972-60afdcec6a89" providerId="ADAL" clId="{32C2FCA1-32DB-54ED-9940-9FD6CEE8B329}" dt="2025-09-30T13:45:41.923" v="2570" actId="20577"/>
          <ac:spMkLst>
            <pc:docMk/>
            <pc:sldMk cId="1916259038" sldId="468"/>
            <ac:spMk id="4" creationId="{4EEBD95E-887B-AC07-6C23-B1C81154E728}"/>
          </ac:spMkLst>
        </pc:spChg>
        <pc:spChg chg="add mod ord">
          <ac:chgData name="角田　均" userId="c85768a3-86ff-447e-8972-60afdcec6a89" providerId="ADAL" clId="{32C2FCA1-32DB-54ED-9940-9FD6CEE8B329}" dt="2025-09-30T13:46:22.836" v="2648" actId="20577"/>
          <ac:spMkLst>
            <pc:docMk/>
            <pc:sldMk cId="1916259038" sldId="468"/>
            <ac:spMk id="5" creationId="{1F4AD022-2490-80AC-6010-6FFB620187D7}"/>
          </ac:spMkLst>
        </pc:spChg>
      </pc:sldChg>
    </pc:docChg>
  </pc:docChgLst>
</pc:chgInfo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440614-1D0F-E54F-82F6-716D8F923465}" type="datetimeFigureOut">
              <a:t>2025/10/25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48D30-BA01-A14C-95E0-7CD90ABCC786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985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48D30-BA01-A14C-95E0-7CD90ABCC786}" type="slidenum"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724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/>
              <a:t>右が本物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48D30-BA01-A14C-95E0-7CD90ABCC786}" type="slidenum">
              <a:rPr lang="en-US" altLang="ja-JP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4036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F0084-3689-C241-8BC0-316B645C2A8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3442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ja-JP" dirty="0"/>
              <a:t>https://</a:t>
            </a:r>
            <a:r>
              <a:rPr kumimoji="1" lang="en" altLang="ja-JP" dirty="0" err="1"/>
              <a:t>teachablemachine.withgoogle.com</a:t>
            </a:r>
            <a:r>
              <a:rPr kumimoji="1" lang="en" altLang="ja-JP" dirty="0"/>
              <a:t>/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F0084-3689-C241-8BC0-316B645C2A8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4920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3BC3E-BA7A-BCB3-B65C-767EA9203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3CDBA47-0093-01C8-DBA4-452A1D936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B70030-1950-9A0A-5B0C-B21ABC004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CC3A85-A1B5-7C64-6EE7-57E5DE1B2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6D51488-8ABC-7A51-FF0E-13699C05B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1843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A6FBFB-0D2B-01E4-A11A-E1A36E0E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B99EB51-DD0C-0A7F-7D4E-CB77BF51A4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D80D2EC-B849-6145-CC1E-162EF494A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6A2D6ED-8871-2598-FCEC-DF2687D81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BF608FE-D0D3-B0EA-AE99-ADE95362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1583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15F6497-68E2-BF02-F411-A8090346BF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5B7047B-50BB-3323-CA7E-064FBC4F9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1A05D8F-3EA5-2DB2-4DDE-D1C2D2536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896FF41-5C5B-455B-C129-C331F5146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7F2E39-9921-1D90-A4A0-BF78F0E2B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2007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8BB4D3-919A-C7F2-35D5-44787C3E4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03F3ADA-60CF-540D-14EA-223EF98D3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717CE51-4790-F92D-2361-9B3C4CAD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7DCCDD-E4CD-C04B-4BF9-1B95A700F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7D1CCC-B8BC-0448-3E82-3BEE51D62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1060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1E4663-F53E-6FC9-E513-B621F03B4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5FDAB3F-D201-C490-DB5E-2CC6578C24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71430A-D1D4-9AE4-141F-C4FA9269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9A1758E-4A46-B1C3-B163-6FB62456B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865BCB-1F18-1397-BFA7-A0E0E79F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085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DB37288-C592-5EF5-A5FF-1FA6FFA58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B29A73E-971B-2C72-6CE4-4591CC9EB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D5546E2-864D-8534-3C81-9B0AACE908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8C831A6-EB0A-D409-F84F-E4D9299B2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7B1E42E-3BEE-902E-FF39-4280A816E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B3D525-0DD5-BA37-636B-12355FF4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923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43E3608-55F7-A8FD-E489-24797F2C1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8AB321D-F566-4DFC-416A-149FEEF60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AF436C5-82AF-D7BA-0C19-68EF3DDAC1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419A683-80E0-4583-C21F-B4BE055D1C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FA61F20-8FF0-D0BE-E71F-7A9D3DFD91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469A2F3-2C19-21DF-0BD2-6B3A6EC1B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4595601-8007-5B65-303F-A1B90B9CB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44345F8-3D3C-FBB2-D622-A91D8A3C6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7445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63F4290-416F-7FBA-E1E3-4775866E1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FCB986C-6423-41A2-1385-73B445CA1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2F79974-EA68-CB10-00B7-410C8DA8E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40F9014-78BD-16E1-22F3-E81593728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3704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CE60025-39D5-73ED-B2A6-05E4792A6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D3B7A12-0627-F590-6084-F15D277FD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C899051-95B8-2739-2876-1B4878F15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338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674CD9-52EF-6042-3579-B3CF640C2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5AC76D-A4D6-2A78-2BA1-680ED55260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8A999FC-FA6C-D01B-E5C5-580BAFEE68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F3D0322-2C36-64D5-CBD7-9E34A9050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BF2FC0-D8E2-0A8D-9FB5-75EC393A2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9396B7C-31A1-7662-F8C1-8289A22E1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5015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9B285B-6724-1965-893A-8B8FCE492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303A656-7AD4-F351-7CD3-E00B0A50D7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22DA9CD-39E8-4AF2-AC13-C30871EE1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98B8833-BCD7-206A-CB04-7F3346D7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5DB2A3-1225-0EA4-CA7A-554F7A225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778D44E-2FE9-25BE-85E1-0FCF26CAA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2729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47BADE5-2F9A-9440-3C72-72A99DD1F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C2C9B8A-419D-6F76-D00E-DE60C902B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0E1C0C6-C80A-674B-C980-9FDE219C4C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F3661F-32DA-8B4D-897F-77759E778841}" type="datetimeFigureOut">
              <a:t>2025/10/25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E74BDC-051B-CFAF-7289-3CAF5108C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3604CD-5219-C060-65A8-286CEFE90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30F6F2-D587-3345-AFF5-5C5CCC4FA4C2}" type="slidenum"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541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F8B7A2-1A0F-08BE-16CD-A7DBC9A050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2000"/>
              <a:t>むつ・下北未来創生キャンパス祭</a:t>
            </a:r>
            <a:br>
              <a:rPr lang="en-US" altLang="ja-JP" sz="2000"/>
            </a:br>
            <a:r>
              <a:rPr lang="ja-JP" altLang="en-US" sz="2000"/>
              <a:t> </a:t>
            </a:r>
            <a:br>
              <a:rPr lang="en-US" altLang="ja-JP"/>
            </a:br>
            <a:r>
              <a:rPr lang="en-US" altLang="ja-JP"/>
              <a:t>AI</a:t>
            </a:r>
            <a:r>
              <a:rPr lang="ja-JP" altLang="en-US"/>
              <a:t>ゲームセンター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0344D21-A1D1-3F3E-69E9-748C7DC41B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altLang="ja-JP"/>
          </a:p>
          <a:p>
            <a:r>
              <a:rPr lang="ja-JP" altLang="en-US"/>
              <a:t>青森山田高校 情報処理科</a:t>
            </a:r>
            <a:r>
              <a:rPr lang="en-US" altLang="ja-JP"/>
              <a:t>1</a:t>
            </a:r>
            <a:r>
              <a:rPr lang="ja-JP" altLang="en-US"/>
              <a:t>年生</a:t>
            </a:r>
            <a:endParaRPr lang="en-US" altLang="ja-JP"/>
          </a:p>
          <a:p>
            <a:r>
              <a:rPr lang="ja-JP" altLang="en-US"/>
              <a:t>青森大学</a:t>
            </a:r>
            <a:r>
              <a:rPr kumimoji="1" lang="ja-JP" altLang="en-US"/>
              <a:t>ソフトウェア情報学部</a:t>
            </a:r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1100899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5ECF13-98BD-3660-2828-2EE4E2140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>
                <a:solidFill>
                  <a:srgbClr val="FF0000"/>
                </a:solidFill>
              </a:rPr>
              <a:t>Which Face is Real?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04C185-DDE3-FCE1-BE96-162201548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/>
              <a:t>Which Face is Real? </a:t>
            </a:r>
            <a:r>
              <a:rPr kumimoji="1" lang="ja-JP" altLang="en-US"/>
              <a:t>とは</a:t>
            </a:r>
            <a:endParaRPr lang="en-US" altLang="ja-JP"/>
          </a:p>
          <a:p>
            <a:pPr lvl="1"/>
            <a:r>
              <a:rPr lang="en" altLang="ja-JP"/>
              <a:t>GAN</a:t>
            </a:r>
            <a:r>
              <a:rPr lang="ja-JP" altLang="en-US"/>
              <a:t>アルゴリズムによる画像生成</a:t>
            </a:r>
          </a:p>
          <a:p>
            <a:pPr lvl="1"/>
            <a:r>
              <a:rPr lang="ja-JP" altLang="en-US"/>
              <a:t>実在する人物の写真と比較</a:t>
            </a:r>
          </a:p>
          <a:p>
            <a:pPr lvl="1"/>
            <a:r>
              <a:rPr lang="ja-JP" altLang="en-US"/>
              <a:t>ワシントン大学による実験</a:t>
            </a:r>
            <a:endParaRPr lang="en-US" altLang="ja-JP"/>
          </a:p>
          <a:p>
            <a:pPr lvl="1"/>
            <a:r>
              <a:rPr lang="en-US" altLang="ja-JP"/>
              <a:t>since 2019</a:t>
            </a:r>
            <a:endParaRPr lang="ja-JP" altLang="en-US"/>
          </a:p>
        </p:txBody>
      </p:sp>
      <p:pic>
        <p:nvPicPr>
          <p:cNvPr id="4" name="図 3" descr="人, スクリーンショット, 男, 微笑み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E82F365E-6934-D9ED-7390-8EBCBFA50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29154"/>
            <a:ext cx="5560359" cy="36637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円形吹き出し 5">
            <a:extLst>
              <a:ext uri="{FF2B5EF4-FFF2-40B4-BE49-F238E27FC236}">
                <a16:creationId xmlns:a16="http://schemas.microsoft.com/office/drawing/2014/main" id="{378367C8-29D8-1555-4F4C-B08332E144F8}"/>
              </a:ext>
            </a:extLst>
          </p:cNvPr>
          <p:cNvSpPr/>
          <p:nvPr/>
        </p:nvSpPr>
        <p:spPr>
          <a:xfrm>
            <a:off x="9949910" y="3641188"/>
            <a:ext cx="1881022" cy="720212"/>
          </a:xfrm>
          <a:prstGeom prst="wedgeEllipseCallout">
            <a:avLst>
              <a:gd name="adj1" fmla="val -32506"/>
              <a:gd name="adj2" fmla="val 7107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ja-JP" altLang="en-US"/>
              <a:t>こっちが本物</a:t>
            </a:r>
            <a:endParaRPr kumimoji="1" lang="ja-JP" altLang="en-US"/>
          </a:p>
        </p:txBody>
      </p:sp>
      <p:sp>
        <p:nvSpPr>
          <p:cNvPr id="7" name="円形吹き出し 6">
            <a:extLst>
              <a:ext uri="{FF2B5EF4-FFF2-40B4-BE49-F238E27FC236}">
                <a16:creationId xmlns:a16="http://schemas.microsoft.com/office/drawing/2014/main" id="{2C05387A-473F-5F18-E755-2EE6B6FB788F}"/>
              </a:ext>
            </a:extLst>
          </p:cNvPr>
          <p:cNvSpPr/>
          <p:nvPr/>
        </p:nvSpPr>
        <p:spPr>
          <a:xfrm>
            <a:off x="5795245" y="3641188"/>
            <a:ext cx="1881022" cy="720212"/>
          </a:xfrm>
          <a:prstGeom prst="wedgeEllipseCallout">
            <a:avLst>
              <a:gd name="adj1" fmla="val 41765"/>
              <a:gd name="adj2" fmla="val 71532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lang="en-US" altLang="ja-JP"/>
              <a:t>AI</a:t>
            </a:r>
            <a:r>
              <a:rPr lang="ja-JP" altLang="en-US"/>
              <a:t>が描いた人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8312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54D5D5-1384-4866-E4B1-FDF8BADB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Quick, Draw!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807DAB-97BA-6DD3-8997-58531B3D2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Quick, Draw!</a:t>
            </a:r>
            <a:r>
              <a:rPr lang="ja-JP" altLang="en-US"/>
              <a:t>とは</a:t>
            </a:r>
            <a:endParaRPr lang="en-US" altLang="ja-JP" dirty="0"/>
          </a:p>
          <a:p>
            <a:pPr lvl="1"/>
            <a:r>
              <a:rPr lang="ja-JP" altLang="en-US"/>
              <a:t>機械学習で手書きの絵を認識</a:t>
            </a:r>
            <a:endParaRPr lang="en-US" altLang="ja-JP" dirty="0"/>
          </a:p>
          <a:p>
            <a:pPr lvl="1"/>
            <a:r>
              <a:rPr lang="ja-JP" altLang="en-US"/>
              <a:t>落書きデータセットの構築</a:t>
            </a:r>
            <a:endParaRPr lang="en-US" altLang="ja-JP" dirty="0"/>
          </a:p>
          <a:p>
            <a:pPr lvl="1"/>
            <a:r>
              <a:rPr lang="en-US" altLang="ja-JP" dirty="0"/>
              <a:t>Google</a:t>
            </a:r>
            <a:r>
              <a:rPr lang="ja-JP" altLang="en-US"/>
              <a:t>社による公開実験</a:t>
            </a:r>
            <a:endParaRPr lang="en-US" altLang="ja-JP" dirty="0"/>
          </a:p>
          <a:p>
            <a:pPr lvl="1"/>
            <a:r>
              <a:rPr lang="en-US" altLang="ja-JP" dirty="0"/>
              <a:t>since 2016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8EFDDE1-FD01-0C8A-5F30-05394B217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110" y="1825884"/>
            <a:ext cx="5233685" cy="448601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円形吹き出し 3">
            <a:extLst>
              <a:ext uri="{FF2B5EF4-FFF2-40B4-BE49-F238E27FC236}">
                <a16:creationId xmlns:a16="http://schemas.microsoft.com/office/drawing/2014/main" id="{7D834A05-001F-7ACB-E036-4A6DA38FE9F9}"/>
              </a:ext>
            </a:extLst>
          </p:cNvPr>
          <p:cNvSpPr/>
          <p:nvPr/>
        </p:nvSpPr>
        <p:spPr>
          <a:xfrm>
            <a:off x="2948172" y="4713157"/>
            <a:ext cx="3818846" cy="1325563"/>
          </a:xfrm>
          <a:prstGeom prst="wedgeEllipseCallout">
            <a:avLst>
              <a:gd name="adj1" fmla="val 46245"/>
              <a:gd name="adj2" fmla="val -54865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kumimoji="1" lang="ja-JP" altLang="en-US"/>
              <a:t>世界最大の落書きデータセット</a:t>
            </a:r>
          </a:p>
        </p:txBody>
      </p:sp>
    </p:spTree>
    <p:extLst>
      <p:ext uri="{BB962C8B-B14F-4D97-AF65-F5344CB8AC3E}">
        <p14:creationId xmlns:p14="http://schemas.microsoft.com/office/powerpoint/2010/main" val="3312625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54D5D5-1384-4866-E4B1-FDF8BADBB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Teachable Machine</a:t>
            </a:r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807DAB-97BA-6DD3-8997-58531B3D2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Teachable Machine</a:t>
            </a:r>
            <a:r>
              <a:rPr lang="ja-JP" altLang="en-US"/>
              <a:t>とは</a:t>
            </a:r>
            <a:endParaRPr lang="en-US" altLang="ja-JP" dirty="0"/>
          </a:p>
          <a:p>
            <a:pPr lvl="1"/>
            <a:r>
              <a:rPr lang="ja-JP" altLang="en-US"/>
              <a:t>画像・音声・ポーズの認識</a:t>
            </a:r>
            <a:endParaRPr lang="en-US" altLang="ja-JP" dirty="0"/>
          </a:p>
          <a:p>
            <a:pPr lvl="1"/>
            <a:r>
              <a:rPr lang="ja-JP" altLang="en-US"/>
              <a:t>その場で機械学習</a:t>
            </a:r>
            <a:endParaRPr lang="en-US" altLang="ja-JP" dirty="0"/>
          </a:p>
          <a:p>
            <a:pPr lvl="1"/>
            <a:r>
              <a:rPr lang="ja-JP" altLang="en-US"/>
              <a:t>ノーコードでモデル作成</a:t>
            </a:r>
            <a:endParaRPr lang="en-US" altLang="ja-JP" dirty="0"/>
          </a:p>
          <a:p>
            <a:pPr lvl="1"/>
            <a:r>
              <a:rPr lang="en-US" altLang="ja-JP" dirty="0"/>
              <a:t>since 2023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E7225093-CD7B-4401-8D8C-17BD80642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94304"/>
            <a:ext cx="5638800" cy="371759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円形吹き出し 4">
            <a:extLst>
              <a:ext uri="{FF2B5EF4-FFF2-40B4-BE49-F238E27FC236}">
                <a16:creationId xmlns:a16="http://schemas.microsoft.com/office/drawing/2014/main" id="{D645FDD6-602E-0D69-C99A-DEC15C3BE705}"/>
              </a:ext>
            </a:extLst>
          </p:cNvPr>
          <p:cNvSpPr/>
          <p:nvPr/>
        </p:nvSpPr>
        <p:spPr>
          <a:xfrm>
            <a:off x="8430610" y="1825625"/>
            <a:ext cx="3304190" cy="998483"/>
          </a:xfrm>
          <a:prstGeom prst="wedgeEllipseCallout">
            <a:avLst>
              <a:gd name="adj1" fmla="val 15096"/>
              <a:gd name="adj2" fmla="val 69608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 anchor="ctr"/>
          <a:lstStyle/>
          <a:p>
            <a:pPr algn="ctr"/>
            <a:r>
              <a:rPr kumimoji="1" lang="ja-JP" altLang="en-US"/>
              <a:t>カメラやマイクからの</a:t>
            </a:r>
            <a:endParaRPr kumimoji="1" lang="en-US" altLang="ja-JP"/>
          </a:p>
          <a:p>
            <a:pPr algn="ctr"/>
            <a:r>
              <a:rPr kumimoji="1" lang="ja-JP" altLang="en-US"/>
              <a:t>入力データを学習・識別</a:t>
            </a:r>
          </a:p>
        </p:txBody>
      </p:sp>
    </p:spTree>
    <p:extLst>
      <p:ext uri="{BB962C8B-B14F-4D97-AF65-F5344CB8AC3E}">
        <p14:creationId xmlns:p14="http://schemas.microsoft.com/office/powerpoint/2010/main" val="4144177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1966</TotalTime>
  <Words>151</Words>
  <Application>Microsoft Macintosh PowerPoint</Application>
  <PresentationFormat>ワイド画面</PresentationFormat>
  <Paragraphs>33</Paragraphs>
  <Slides>4</Slides>
  <Notes>4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游ゴシック</vt:lpstr>
      <vt:lpstr>游ゴシック Light</vt:lpstr>
      <vt:lpstr>Arial</vt:lpstr>
      <vt:lpstr>Office テーマ</vt:lpstr>
      <vt:lpstr>むつ・下北未来創生キャンパス祭   AIゲームセンター</vt:lpstr>
      <vt:lpstr>Which Face is Real?</vt:lpstr>
      <vt:lpstr>Quick, Draw!</vt:lpstr>
      <vt:lpstr>Teachable Machine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角田　均</dc:creator>
  <cp:lastModifiedBy>角田　均</cp:lastModifiedBy>
  <cp:revision>19</cp:revision>
  <dcterms:created xsi:type="dcterms:W3CDTF">2025-09-27T04:14:42Z</dcterms:created>
  <dcterms:modified xsi:type="dcterms:W3CDTF">2025-10-25T01:36:04Z</dcterms:modified>
</cp:coreProperties>
</file>

<file path=docProps/thumbnail.jpeg>
</file>